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166226399d4b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5403f2b24e4431"/>
  </p:sldMasterIdLst>
  <p:sldIdLst>
    <p:sldId xmlns:r="http://schemas.openxmlformats.org/officeDocument/2006/relationships" id="256" r:id="Rf6d6212b64e84c01"/>
    <p:sldId xmlns:r="http://schemas.openxmlformats.org/officeDocument/2006/relationships" id="257" r:id="Rdd3f45a7edeb478d"/>
    <p:sldId xmlns:r="http://schemas.openxmlformats.org/officeDocument/2006/relationships" id="258" r:id="Rb93aec4e33a849c8"/>
    <p:sldId xmlns:r="http://schemas.openxmlformats.org/officeDocument/2006/relationships" id="259" r:id="R5b3f0c352df04d46"/>
    <p:sldId xmlns:r="http://schemas.openxmlformats.org/officeDocument/2006/relationships" id="260" r:id="R476d9e0afacf44e8"/>
    <p:sldId xmlns:r="http://schemas.openxmlformats.org/officeDocument/2006/relationships" id="261" r:id="R319956d7588741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403f2b24e4431" /><Relationship Type="http://schemas.openxmlformats.org/officeDocument/2006/relationships/slide" Target="/ppt/slides/slide1.xml" Id="Rf6d6212b64e84c01" /><Relationship Type="http://schemas.openxmlformats.org/officeDocument/2006/relationships/slide" Target="/ppt/slides/slide2.xml" Id="Rdd3f45a7edeb478d" /><Relationship Type="http://schemas.openxmlformats.org/officeDocument/2006/relationships/slide" Target="/ppt/slides/slide3.xml" Id="Rb93aec4e33a849c8" /><Relationship Type="http://schemas.openxmlformats.org/officeDocument/2006/relationships/slide" Target="/ppt/slides/slide4.xml" Id="R5b3f0c352df04d46" /><Relationship Type="http://schemas.openxmlformats.org/officeDocument/2006/relationships/slide" Target="/ppt/slides/slide5.xml" Id="R476d9e0afacf44e8" /><Relationship Type="http://schemas.openxmlformats.org/officeDocument/2006/relationships/slide" Target="/ppt/slides/slide6.xml" Id="R319956d7588741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4c59ddab741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5dbaa32c948f9" /><Relationship Type="http://schemas.openxmlformats.org/officeDocument/2006/relationships/theme" Target="/ppt/slideMasters/theme/theme1.xml" Id="R7ab9cc55251744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f5dbaa32c948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238a4c68a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7074dad414f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9f615eb064a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6dabb104c46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d07fc142540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04d39d8124b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CEDRA NORGE BOREALIS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936 295 800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