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c40bbf100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0efccb00a4901"/>
  </p:sldMasterIdLst>
  <p:sldIdLst>
    <p:sldId xmlns:r="http://schemas.openxmlformats.org/officeDocument/2006/relationships" id="256" r:id="Rf149dc657b7947fa"/>
    <p:sldId xmlns:r="http://schemas.openxmlformats.org/officeDocument/2006/relationships" id="257" r:id="R4c264ad5bb44440e"/>
    <p:sldId xmlns:r="http://schemas.openxmlformats.org/officeDocument/2006/relationships" id="258" r:id="Rf0f742da4a514e80"/>
    <p:sldId xmlns:r="http://schemas.openxmlformats.org/officeDocument/2006/relationships" id="259" r:id="Rcda410e6761c4fb4"/>
    <p:sldId xmlns:r="http://schemas.openxmlformats.org/officeDocument/2006/relationships" id="260" r:id="R15f8cc3fddb84085"/>
    <p:sldId xmlns:r="http://schemas.openxmlformats.org/officeDocument/2006/relationships" id="261" r:id="R1890e0731ae04a6b"/>
    <p:sldId xmlns:r="http://schemas.openxmlformats.org/officeDocument/2006/relationships" id="262" r:id="Rb608d9a09a98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0efccb00a4901" /><Relationship Type="http://schemas.openxmlformats.org/officeDocument/2006/relationships/slide" Target="/ppt/slides/slide1.xml" Id="Rf149dc657b7947fa" /><Relationship Type="http://schemas.openxmlformats.org/officeDocument/2006/relationships/slide" Target="/ppt/slides/slide2.xml" Id="R4c264ad5bb44440e" /><Relationship Type="http://schemas.openxmlformats.org/officeDocument/2006/relationships/slide" Target="/ppt/slides/slide3.xml" Id="Rf0f742da4a514e80" /><Relationship Type="http://schemas.openxmlformats.org/officeDocument/2006/relationships/slide" Target="/ppt/slides/slide4.xml" Id="Rcda410e6761c4fb4" /><Relationship Type="http://schemas.openxmlformats.org/officeDocument/2006/relationships/slide" Target="/ppt/slides/slide5.xml" Id="R15f8cc3fddb84085" /><Relationship Type="http://schemas.openxmlformats.org/officeDocument/2006/relationships/slide" Target="/ppt/slides/slide6.xml" Id="R1890e0731ae04a6b" /><Relationship Type="http://schemas.openxmlformats.org/officeDocument/2006/relationships/slide" Target="/ppt/slides/slide7.xml" Id="Rb608d9a09a98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4c36ec25d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b4221759445f" /><Relationship Type="http://schemas.openxmlformats.org/officeDocument/2006/relationships/theme" Target="/ppt/slideMasters/theme/theme1.xml" Id="Rfb624e87877e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9b4221759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66122d68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7536e6c5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c5aaa5fa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15530ca0c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16afa90e9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1eea6654e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30c4d413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CASTBERG STØLAN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petter.stolan@psrevisjon.no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