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95f26f0b0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980b794b94a30"/>
  </p:sldMasterIdLst>
  <p:sldIdLst>
    <p:sldId xmlns:r="http://schemas.openxmlformats.org/officeDocument/2006/relationships" id="256" r:id="Raaeab17b76f044d7"/>
    <p:sldId xmlns:r="http://schemas.openxmlformats.org/officeDocument/2006/relationships" id="257" r:id="R47e8a5e61eda43bc"/>
    <p:sldId xmlns:r="http://schemas.openxmlformats.org/officeDocument/2006/relationships" id="258" r:id="R767751b0db664ce7"/>
    <p:sldId xmlns:r="http://schemas.openxmlformats.org/officeDocument/2006/relationships" id="259" r:id="Rc6f15b7f72dd44cc"/>
    <p:sldId xmlns:r="http://schemas.openxmlformats.org/officeDocument/2006/relationships" id="260" r:id="R7d1fef0d6ab74e13"/>
    <p:sldId xmlns:r="http://schemas.openxmlformats.org/officeDocument/2006/relationships" id="261" r:id="R5fa9c19d1b974d80"/>
    <p:sldId xmlns:r="http://schemas.openxmlformats.org/officeDocument/2006/relationships" id="262" r:id="Rb2907383a645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980b794b94a30" /><Relationship Type="http://schemas.openxmlformats.org/officeDocument/2006/relationships/slide" Target="/ppt/slides/slide1.xml" Id="Raaeab17b76f044d7" /><Relationship Type="http://schemas.openxmlformats.org/officeDocument/2006/relationships/slide" Target="/ppt/slides/slide2.xml" Id="R47e8a5e61eda43bc" /><Relationship Type="http://schemas.openxmlformats.org/officeDocument/2006/relationships/slide" Target="/ppt/slides/slide3.xml" Id="R767751b0db664ce7" /><Relationship Type="http://schemas.openxmlformats.org/officeDocument/2006/relationships/slide" Target="/ppt/slides/slide4.xml" Id="Rc6f15b7f72dd44cc" /><Relationship Type="http://schemas.openxmlformats.org/officeDocument/2006/relationships/slide" Target="/ppt/slides/slide5.xml" Id="R7d1fef0d6ab74e13" /><Relationship Type="http://schemas.openxmlformats.org/officeDocument/2006/relationships/slide" Target="/ppt/slides/slide6.xml" Id="R5fa9c19d1b974d80" /><Relationship Type="http://schemas.openxmlformats.org/officeDocument/2006/relationships/slide" Target="/ppt/slides/slide7.xml" Id="Rb2907383a645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26100fd9447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ba67e0e4a4cc6" /><Relationship Type="http://schemas.openxmlformats.org/officeDocument/2006/relationships/theme" Target="/ppt/slideMasters/theme/theme1.xml" Id="R8bc2d517ab63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ba67e0e4a4c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c2edd686f44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ef407a77549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5448dc1d34b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036f5831a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42707af9e4c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c42bb7a764a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d3dcf495b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KEYLOFSEN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KEYLOFSEN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FREDRIK KEYSER HERLOFSEN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Ensjøsvingen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936 244 025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