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277b977d6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37123b9b2439f"/>
  </p:sldMasterIdLst>
  <p:sldIdLst>
    <p:sldId xmlns:r="http://schemas.openxmlformats.org/officeDocument/2006/relationships" id="256" r:id="R6f045824411c40cb"/>
    <p:sldId xmlns:r="http://schemas.openxmlformats.org/officeDocument/2006/relationships" id="257" r:id="R6d96711c290047eb"/>
    <p:sldId xmlns:r="http://schemas.openxmlformats.org/officeDocument/2006/relationships" id="258" r:id="R38bd30bcd77b48f4"/>
    <p:sldId xmlns:r="http://schemas.openxmlformats.org/officeDocument/2006/relationships" id="259" r:id="Ra994d3c074f3488c"/>
    <p:sldId xmlns:r="http://schemas.openxmlformats.org/officeDocument/2006/relationships" id="260" r:id="R12660922627441e6"/>
    <p:sldId xmlns:r="http://schemas.openxmlformats.org/officeDocument/2006/relationships" id="261" r:id="R54d8cd5c8c6b4685"/>
    <p:sldId xmlns:r="http://schemas.openxmlformats.org/officeDocument/2006/relationships" id="262" r:id="R00528d25e099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37123b9b2439f" /><Relationship Type="http://schemas.openxmlformats.org/officeDocument/2006/relationships/slide" Target="/ppt/slides/slide1.xml" Id="R6f045824411c40cb" /><Relationship Type="http://schemas.openxmlformats.org/officeDocument/2006/relationships/slide" Target="/ppt/slides/slide2.xml" Id="R6d96711c290047eb" /><Relationship Type="http://schemas.openxmlformats.org/officeDocument/2006/relationships/slide" Target="/ppt/slides/slide3.xml" Id="R38bd30bcd77b48f4" /><Relationship Type="http://schemas.openxmlformats.org/officeDocument/2006/relationships/slide" Target="/ppt/slides/slide4.xml" Id="Ra994d3c074f3488c" /><Relationship Type="http://schemas.openxmlformats.org/officeDocument/2006/relationships/slide" Target="/ppt/slides/slide5.xml" Id="R12660922627441e6" /><Relationship Type="http://schemas.openxmlformats.org/officeDocument/2006/relationships/slide" Target="/ppt/slides/slide6.xml" Id="R54d8cd5c8c6b4685" /><Relationship Type="http://schemas.openxmlformats.org/officeDocument/2006/relationships/slide" Target="/ppt/slides/slide7.xml" Id="R00528d25e099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c1ee08864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1a52d12584f2d" /><Relationship Type="http://schemas.openxmlformats.org/officeDocument/2006/relationships/theme" Target="/ppt/slideMasters/theme/theme1.xml" Id="R2ee0aec0ba9c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1a52d1258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cf4004a4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398b77e61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770996ce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fa98d393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ad21d548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ee2bd58c2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a7e6ff7c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BKL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KIDØY HOLDING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KIDØY LUNDE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Bodil Kidøy Lunde, 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bodil@bklrevisjon.no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936 230 075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