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7a088972fe42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fc9989cb954d92"/>
  </p:sldMasterIdLst>
  <p:sldIdLst>
    <p:sldId xmlns:r="http://schemas.openxmlformats.org/officeDocument/2006/relationships" id="256" r:id="Rd190a727a5294b51"/>
    <p:sldId xmlns:r="http://schemas.openxmlformats.org/officeDocument/2006/relationships" id="257" r:id="R621db55e987a4428"/>
    <p:sldId xmlns:r="http://schemas.openxmlformats.org/officeDocument/2006/relationships" id="258" r:id="R96ef0a5a503f46dd"/>
    <p:sldId xmlns:r="http://schemas.openxmlformats.org/officeDocument/2006/relationships" id="259" r:id="R524424e7147741fc"/>
    <p:sldId xmlns:r="http://schemas.openxmlformats.org/officeDocument/2006/relationships" id="260" r:id="R9453099224a847ed"/>
    <p:sldId xmlns:r="http://schemas.openxmlformats.org/officeDocument/2006/relationships" id="261" r:id="R39a8c3dd14f14296"/>
    <p:sldId xmlns:r="http://schemas.openxmlformats.org/officeDocument/2006/relationships" id="262" r:id="Rc822175d30ad4f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fc9989cb954d92" /><Relationship Type="http://schemas.openxmlformats.org/officeDocument/2006/relationships/slide" Target="/ppt/slides/slide1.xml" Id="Rd190a727a5294b51" /><Relationship Type="http://schemas.openxmlformats.org/officeDocument/2006/relationships/slide" Target="/ppt/slides/slide2.xml" Id="R621db55e987a4428" /><Relationship Type="http://schemas.openxmlformats.org/officeDocument/2006/relationships/slide" Target="/ppt/slides/slide3.xml" Id="R96ef0a5a503f46dd" /><Relationship Type="http://schemas.openxmlformats.org/officeDocument/2006/relationships/slide" Target="/ppt/slides/slide4.xml" Id="R524424e7147741fc" /><Relationship Type="http://schemas.openxmlformats.org/officeDocument/2006/relationships/slide" Target="/ppt/slides/slide5.xml" Id="R9453099224a847ed" /><Relationship Type="http://schemas.openxmlformats.org/officeDocument/2006/relationships/slide" Target="/ppt/slides/slide6.xml" Id="R39a8c3dd14f14296" /><Relationship Type="http://schemas.openxmlformats.org/officeDocument/2006/relationships/slide" Target="/ppt/slides/slide7.xml" Id="Rc822175d30ad4f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64210166a549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2cc9be25c441b" /><Relationship Type="http://schemas.openxmlformats.org/officeDocument/2006/relationships/theme" Target="/ppt/slideMasters/theme/theme1.xml" Id="Rd7b51a451ba140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b2cc9be25c44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658eaf80844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643916a6445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c2b64374648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49c860a0141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5e4b724a545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4d140718048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82c0a042d4e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RØNNINGEN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RØNNINGEN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316 838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RØNNINGEN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Geiteryggvegen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3728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936 166 172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RØNNINGEN INVEST AS</a:t>
            </a:r>
          </a:p>
        </p:txBody>
      </p:sp>
    </p:spTree>
  </p:cSld>
  <p:clrMapOvr>
    <a:masterClrMapping xmlns:a="http://schemas.openxmlformats.org/drawingml/2006/main"/>
  </p:clrMapOvr>
</p:sld>
</file>