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a4a7da45f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c530b040c84e70"/>
  </p:sldMasterIdLst>
  <p:sldIdLst>
    <p:sldId xmlns:r="http://schemas.openxmlformats.org/officeDocument/2006/relationships" id="256" r:id="R5e6e9aacf9f44f88"/>
    <p:sldId xmlns:r="http://schemas.openxmlformats.org/officeDocument/2006/relationships" id="257" r:id="R13604772113c401f"/>
    <p:sldId xmlns:r="http://schemas.openxmlformats.org/officeDocument/2006/relationships" id="258" r:id="Ra43e8a9170c24cea"/>
    <p:sldId xmlns:r="http://schemas.openxmlformats.org/officeDocument/2006/relationships" id="259" r:id="Rf647d183aa044223"/>
    <p:sldId xmlns:r="http://schemas.openxmlformats.org/officeDocument/2006/relationships" id="260" r:id="R1f310933dec8498d"/>
    <p:sldId xmlns:r="http://schemas.openxmlformats.org/officeDocument/2006/relationships" id="261" r:id="R2803462d3b9f4a26"/>
    <p:sldId xmlns:r="http://schemas.openxmlformats.org/officeDocument/2006/relationships" id="262" r:id="R3338520f5c1d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530b040c84e70" /><Relationship Type="http://schemas.openxmlformats.org/officeDocument/2006/relationships/slide" Target="/ppt/slides/slide1.xml" Id="R5e6e9aacf9f44f88" /><Relationship Type="http://schemas.openxmlformats.org/officeDocument/2006/relationships/slide" Target="/ppt/slides/slide2.xml" Id="R13604772113c401f" /><Relationship Type="http://schemas.openxmlformats.org/officeDocument/2006/relationships/slide" Target="/ppt/slides/slide3.xml" Id="Ra43e8a9170c24cea" /><Relationship Type="http://schemas.openxmlformats.org/officeDocument/2006/relationships/slide" Target="/ppt/slides/slide4.xml" Id="Rf647d183aa044223" /><Relationship Type="http://schemas.openxmlformats.org/officeDocument/2006/relationships/slide" Target="/ppt/slides/slide5.xml" Id="R1f310933dec8498d" /><Relationship Type="http://schemas.openxmlformats.org/officeDocument/2006/relationships/slide" Target="/ppt/slides/slide6.xml" Id="R2803462d3b9f4a26" /><Relationship Type="http://schemas.openxmlformats.org/officeDocument/2006/relationships/slide" Target="/ppt/slides/slide7.xml" Id="R3338520f5c1d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a1b1559ea42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d20f5c1474d51" /><Relationship Type="http://schemas.openxmlformats.org/officeDocument/2006/relationships/theme" Target="/ppt/slideMasters/theme/theme1.xml" Id="Rb4a7808d6340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d20f5c147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06a98e6764b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1c73511cc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11b10bfca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7ee838892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5e8c09c23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82e3c2aa141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89afd6554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HOLDCO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STAXWOLD SKIPPERUD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LOYD ESPEN FAGERENG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DRAGE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HOLDCO AS</a:t>
            </a:r>
          </a:p>
        </p:txBody>
      </p:sp>
    </p:spTree>
  </p:cSld>
  <p:clrMapOvr>
    <a:masterClrMapping xmlns:a="http://schemas.openxmlformats.org/drawingml/2006/main"/>
  </p:clrMapOvr>
</p:sld>
</file>