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8f8e234c0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e048a03d54882"/>
  </p:sldMasterIdLst>
  <p:sldIdLst>
    <p:sldId xmlns:r="http://schemas.openxmlformats.org/officeDocument/2006/relationships" id="256" r:id="Ra6321c7f5ad7422b"/>
    <p:sldId xmlns:r="http://schemas.openxmlformats.org/officeDocument/2006/relationships" id="257" r:id="R708688d3c86a4c07"/>
    <p:sldId xmlns:r="http://schemas.openxmlformats.org/officeDocument/2006/relationships" id="258" r:id="Rd06f0d0340204ece"/>
    <p:sldId xmlns:r="http://schemas.openxmlformats.org/officeDocument/2006/relationships" id="259" r:id="Rbccce2d7d9ee4b19"/>
    <p:sldId xmlns:r="http://schemas.openxmlformats.org/officeDocument/2006/relationships" id="260" r:id="R69f7181f00ad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e048a03d54882" /><Relationship Type="http://schemas.openxmlformats.org/officeDocument/2006/relationships/slide" Target="/ppt/slides/slide1.xml" Id="Ra6321c7f5ad7422b" /><Relationship Type="http://schemas.openxmlformats.org/officeDocument/2006/relationships/slide" Target="/ppt/slides/slide2.xml" Id="R708688d3c86a4c07" /><Relationship Type="http://schemas.openxmlformats.org/officeDocument/2006/relationships/slide" Target="/ppt/slides/slide3.xml" Id="Rd06f0d0340204ece" /><Relationship Type="http://schemas.openxmlformats.org/officeDocument/2006/relationships/slide" Target="/ppt/slides/slide4.xml" Id="Rbccce2d7d9ee4b19" /><Relationship Type="http://schemas.openxmlformats.org/officeDocument/2006/relationships/slide" Target="/ppt/slides/slide5.xml" Id="R69f7181f00ad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3c7c543da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d8cf99cf749f5" /><Relationship Type="http://schemas.openxmlformats.org/officeDocument/2006/relationships/theme" Target="/ppt/slideMasters/theme/theme1.xml" Id="Rd8564ccdc353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d8cf99cf7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e71edfa6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3b244c657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c39093b64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df2b68935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fb3215996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