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897144117f47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848882cf8f465b"/>
  </p:sldMasterIdLst>
  <p:sldIdLst>
    <p:sldId xmlns:r="http://schemas.openxmlformats.org/officeDocument/2006/relationships" id="256" r:id="R85c71a6c4af742be"/>
    <p:sldId xmlns:r="http://schemas.openxmlformats.org/officeDocument/2006/relationships" id="257" r:id="R2a852e43b58f46c9"/>
    <p:sldId xmlns:r="http://schemas.openxmlformats.org/officeDocument/2006/relationships" id="258" r:id="R7ceb856fcbd84f52"/>
    <p:sldId xmlns:r="http://schemas.openxmlformats.org/officeDocument/2006/relationships" id="259" r:id="Rac9942dad4cd4b4a"/>
    <p:sldId xmlns:r="http://schemas.openxmlformats.org/officeDocument/2006/relationships" id="260" r:id="R769bcc03eb724cc8"/>
    <p:sldId xmlns:r="http://schemas.openxmlformats.org/officeDocument/2006/relationships" id="261" r:id="Ra7b58c35752a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48882cf8f465b" /><Relationship Type="http://schemas.openxmlformats.org/officeDocument/2006/relationships/slide" Target="/ppt/slides/slide1.xml" Id="R85c71a6c4af742be" /><Relationship Type="http://schemas.openxmlformats.org/officeDocument/2006/relationships/slide" Target="/ppt/slides/slide2.xml" Id="R2a852e43b58f46c9" /><Relationship Type="http://schemas.openxmlformats.org/officeDocument/2006/relationships/slide" Target="/ppt/slides/slide3.xml" Id="R7ceb856fcbd84f52" /><Relationship Type="http://schemas.openxmlformats.org/officeDocument/2006/relationships/slide" Target="/ppt/slides/slide4.xml" Id="Rac9942dad4cd4b4a" /><Relationship Type="http://schemas.openxmlformats.org/officeDocument/2006/relationships/slide" Target="/ppt/slides/slide5.xml" Id="R769bcc03eb724cc8" /><Relationship Type="http://schemas.openxmlformats.org/officeDocument/2006/relationships/slide" Target="/ppt/slides/slide6.xml" Id="Ra7b58c35752a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2f94b70db04a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248f1172e4d1b" /><Relationship Type="http://schemas.openxmlformats.org/officeDocument/2006/relationships/theme" Target="/ppt/slideMasters/theme/theme1.xml" Id="R5fe9512fd43942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e248f1172e4d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8fd173c3e43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19a87d21b42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410a3b32b4e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d9a96bc4e45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07a32d8f34e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fd5e431f141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60A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936 106 439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