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56bb09049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48853016c45fc"/>
  </p:sldMasterIdLst>
  <p:sldIdLst>
    <p:sldId xmlns:r="http://schemas.openxmlformats.org/officeDocument/2006/relationships" id="256" r:id="R10d4702bbf4e4086"/>
    <p:sldId xmlns:r="http://schemas.openxmlformats.org/officeDocument/2006/relationships" id="257" r:id="R5d540edc4d9f4494"/>
    <p:sldId xmlns:r="http://schemas.openxmlformats.org/officeDocument/2006/relationships" id="258" r:id="Rcbf10406e0714e06"/>
    <p:sldId xmlns:r="http://schemas.openxmlformats.org/officeDocument/2006/relationships" id="259" r:id="R7957cafa397b4fcf"/>
    <p:sldId xmlns:r="http://schemas.openxmlformats.org/officeDocument/2006/relationships" id="260" r:id="Rf24ec957b20541d9"/>
    <p:sldId xmlns:r="http://schemas.openxmlformats.org/officeDocument/2006/relationships" id="261" r:id="R8573905a20304429"/>
    <p:sldId xmlns:r="http://schemas.openxmlformats.org/officeDocument/2006/relationships" id="262" r:id="R6d13aa9d9787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48853016c45fc" /><Relationship Type="http://schemas.openxmlformats.org/officeDocument/2006/relationships/slide" Target="/ppt/slides/slide1.xml" Id="R10d4702bbf4e4086" /><Relationship Type="http://schemas.openxmlformats.org/officeDocument/2006/relationships/slide" Target="/ppt/slides/slide2.xml" Id="R5d540edc4d9f4494" /><Relationship Type="http://schemas.openxmlformats.org/officeDocument/2006/relationships/slide" Target="/ppt/slides/slide3.xml" Id="Rcbf10406e0714e06" /><Relationship Type="http://schemas.openxmlformats.org/officeDocument/2006/relationships/slide" Target="/ppt/slides/slide4.xml" Id="R7957cafa397b4fcf" /><Relationship Type="http://schemas.openxmlformats.org/officeDocument/2006/relationships/slide" Target="/ppt/slides/slide5.xml" Id="Rf24ec957b20541d9" /><Relationship Type="http://schemas.openxmlformats.org/officeDocument/2006/relationships/slide" Target="/ppt/slides/slide6.xml" Id="R8573905a20304429" /><Relationship Type="http://schemas.openxmlformats.org/officeDocument/2006/relationships/slide" Target="/ppt/slides/slide7.xml" Id="R6d13aa9d9787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f89c3c57d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7c70af97a4fe2" /><Relationship Type="http://schemas.openxmlformats.org/officeDocument/2006/relationships/theme" Target="/ppt/slideMasters/theme/theme1.xml" Id="R1b8a98c2eaeb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7c70af97a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1e01f75c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d707c1d7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f11382a4e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c9138feb94a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abff316e3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2987e3f22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f62d7dab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