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72d6f89c2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60cde46d34903"/>
  </p:sldMasterIdLst>
  <p:sldIdLst>
    <p:sldId xmlns:r="http://schemas.openxmlformats.org/officeDocument/2006/relationships" id="256" r:id="R8bca262e6f3c46eb"/>
    <p:sldId xmlns:r="http://schemas.openxmlformats.org/officeDocument/2006/relationships" id="257" r:id="R64dce8dcc57f4ea1"/>
    <p:sldId xmlns:r="http://schemas.openxmlformats.org/officeDocument/2006/relationships" id="258" r:id="R1ae71a081f524476"/>
    <p:sldId xmlns:r="http://schemas.openxmlformats.org/officeDocument/2006/relationships" id="259" r:id="R191ab20fca174866"/>
    <p:sldId xmlns:r="http://schemas.openxmlformats.org/officeDocument/2006/relationships" id="260" r:id="R91653e84d9b44659"/>
    <p:sldId xmlns:r="http://schemas.openxmlformats.org/officeDocument/2006/relationships" id="261" r:id="R29eacfe4cf9c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60cde46d34903" /><Relationship Type="http://schemas.openxmlformats.org/officeDocument/2006/relationships/slide" Target="/ppt/slides/slide1.xml" Id="R8bca262e6f3c46eb" /><Relationship Type="http://schemas.openxmlformats.org/officeDocument/2006/relationships/slide" Target="/ppt/slides/slide2.xml" Id="R64dce8dcc57f4ea1" /><Relationship Type="http://schemas.openxmlformats.org/officeDocument/2006/relationships/slide" Target="/ppt/slides/slide3.xml" Id="R1ae71a081f524476" /><Relationship Type="http://schemas.openxmlformats.org/officeDocument/2006/relationships/slide" Target="/ppt/slides/slide4.xml" Id="R191ab20fca174866" /><Relationship Type="http://schemas.openxmlformats.org/officeDocument/2006/relationships/slide" Target="/ppt/slides/slide5.xml" Id="R91653e84d9b44659" /><Relationship Type="http://schemas.openxmlformats.org/officeDocument/2006/relationships/slide" Target="/ppt/slides/slide6.xml" Id="R29eacfe4cf9c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b5578c6fb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dadccdc64da4" /><Relationship Type="http://schemas.openxmlformats.org/officeDocument/2006/relationships/theme" Target="/ppt/slideMasters/theme/theme1.xml" Id="R339f611c285c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cdadccdc6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4374ad51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51bfa73dd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d5dc2a97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b956279f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540ded48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b81083c9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