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970c15d8f3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7626b8275482c"/>
  </p:sldMasterIdLst>
  <p:sldIdLst>
    <p:sldId xmlns:r="http://schemas.openxmlformats.org/officeDocument/2006/relationships" id="256" r:id="R617ba25da3fa4cf3"/>
    <p:sldId xmlns:r="http://schemas.openxmlformats.org/officeDocument/2006/relationships" id="257" r:id="Rb86c4636d1d048aa"/>
    <p:sldId xmlns:r="http://schemas.openxmlformats.org/officeDocument/2006/relationships" id="258" r:id="Rde2f5fec2eb04c7c"/>
    <p:sldId xmlns:r="http://schemas.openxmlformats.org/officeDocument/2006/relationships" id="259" r:id="R0994f97bbf13402e"/>
    <p:sldId xmlns:r="http://schemas.openxmlformats.org/officeDocument/2006/relationships" id="260" r:id="Rcfb5773027df495b"/>
    <p:sldId xmlns:r="http://schemas.openxmlformats.org/officeDocument/2006/relationships" id="261" r:id="R90ee9c7103d9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7626b8275482c" /><Relationship Type="http://schemas.openxmlformats.org/officeDocument/2006/relationships/slide" Target="/ppt/slides/slide1.xml" Id="R617ba25da3fa4cf3" /><Relationship Type="http://schemas.openxmlformats.org/officeDocument/2006/relationships/slide" Target="/ppt/slides/slide2.xml" Id="Rb86c4636d1d048aa" /><Relationship Type="http://schemas.openxmlformats.org/officeDocument/2006/relationships/slide" Target="/ppt/slides/slide3.xml" Id="Rde2f5fec2eb04c7c" /><Relationship Type="http://schemas.openxmlformats.org/officeDocument/2006/relationships/slide" Target="/ppt/slides/slide4.xml" Id="R0994f97bbf13402e" /><Relationship Type="http://schemas.openxmlformats.org/officeDocument/2006/relationships/slide" Target="/ppt/slides/slide5.xml" Id="Rcfb5773027df495b" /><Relationship Type="http://schemas.openxmlformats.org/officeDocument/2006/relationships/slide" Target="/ppt/slides/slide6.xml" Id="R90ee9c7103d9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96585904e4b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8951cee0c49d2" /><Relationship Type="http://schemas.openxmlformats.org/officeDocument/2006/relationships/theme" Target="/ppt/slideMasters/theme/theme1.xml" Id="R7f9babda83aa45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78951cee0c49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a582a2782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467a20e994e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2243211f446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746e5b6fd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4be2e88bd4f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2b945986c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JOHRE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936 036 112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JOHRE REVISJON AS</a:t>
            </a:r>
          </a:p>
        </p:txBody>
      </p:sp>
    </p:spTree>
  </p:cSld>
  <p:clrMapOvr>
    <a:masterClrMapping xmlns:a="http://schemas.openxmlformats.org/drawingml/2006/main"/>
  </p:clrMapOvr>
</p:sld>
</file>