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a54e494d8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bc77fe4a84b72"/>
  </p:sldMasterIdLst>
  <p:sldIdLst>
    <p:sldId xmlns:r="http://schemas.openxmlformats.org/officeDocument/2006/relationships" id="256" r:id="R027b2097a76646a4"/>
    <p:sldId xmlns:r="http://schemas.openxmlformats.org/officeDocument/2006/relationships" id="257" r:id="R10b638f371b34dbf"/>
    <p:sldId xmlns:r="http://schemas.openxmlformats.org/officeDocument/2006/relationships" id="258" r:id="Ra5fb93df451344e1"/>
    <p:sldId xmlns:r="http://schemas.openxmlformats.org/officeDocument/2006/relationships" id="259" r:id="R7269732fdb694a87"/>
    <p:sldId xmlns:r="http://schemas.openxmlformats.org/officeDocument/2006/relationships" id="260" r:id="R6be491ce0ef3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bc77fe4a84b72" /><Relationship Type="http://schemas.openxmlformats.org/officeDocument/2006/relationships/slide" Target="/ppt/slides/slide1.xml" Id="R027b2097a76646a4" /><Relationship Type="http://schemas.openxmlformats.org/officeDocument/2006/relationships/slide" Target="/ppt/slides/slide2.xml" Id="R10b638f371b34dbf" /><Relationship Type="http://schemas.openxmlformats.org/officeDocument/2006/relationships/slide" Target="/ppt/slides/slide3.xml" Id="Ra5fb93df451344e1" /><Relationship Type="http://schemas.openxmlformats.org/officeDocument/2006/relationships/slide" Target="/ppt/slides/slide4.xml" Id="R7269732fdb694a87" /><Relationship Type="http://schemas.openxmlformats.org/officeDocument/2006/relationships/slide" Target="/ppt/slides/slide5.xml" Id="R6be491ce0ef3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70f8af0ce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c235bbdca4085" /><Relationship Type="http://schemas.openxmlformats.org/officeDocument/2006/relationships/theme" Target="/ppt/slideMasters/theme/theme1.xml" Id="R9ef21686de79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c235bbdca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5acb3424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583071e8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5c6ce3747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2efd59a0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4d5c70ce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