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5eff64985444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899236f4fe411a"/>
  </p:sldMasterIdLst>
  <p:sldIdLst>
    <p:sldId xmlns:r="http://schemas.openxmlformats.org/officeDocument/2006/relationships" id="256" r:id="R86a7e38fac184fdc"/>
    <p:sldId xmlns:r="http://schemas.openxmlformats.org/officeDocument/2006/relationships" id="257" r:id="R7d26e7a6fccd45a6"/>
    <p:sldId xmlns:r="http://schemas.openxmlformats.org/officeDocument/2006/relationships" id="258" r:id="Rdf629487c99d4c27"/>
    <p:sldId xmlns:r="http://schemas.openxmlformats.org/officeDocument/2006/relationships" id="259" r:id="Rbaf8b8e82e504e2f"/>
    <p:sldId xmlns:r="http://schemas.openxmlformats.org/officeDocument/2006/relationships" id="260" r:id="Rfc5e772c8a884bca"/>
    <p:sldId xmlns:r="http://schemas.openxmlformats.org/officeDocument/2006/relationships" id="261" r:id="Ra546ab03a2384d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899236f4fe411a" /><Relationship Type="http://schemas.openxmlformats.org/officeDocument/2006/relationships/slide" Target="/ppt/slides/slide1.xml" Id="R86a7e38fac184fdc" /><Relationship Type="http://schemas.openxmlformats.org/officeDocument/2006/relationships/slide" Target="/ppt/slides/slide2.xml" Id="R7d26e7a6fccd45a6" /><Relationship Type="http://schemas.openxmlformats.org/officeDocument/2006/relationships/slide" Target="/ppt/slides/slide3.xml" Id="Rdf629487c99d4c27" /><Relationship Type="http://schemas.openxmlformats.org/officeDocument/2006/relationships/slide" Target="/ppt/slides/slide4.xml" Id="Rbaf8b8e82e504e2f" /><Relationship Type="http://schemas.openxmlformats.org/officeDocument/2006/relationships/slide" Target="/ppt/slides/slide5.xml" Id="Rfc5e772c8a884bca" /><Relationship Type="http://schemas.openxmlformats.org/officeDocument/2006/relationships/slide" Target="/ppt/slides/slide6.xml" Id="Ra546ab03a2384d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3115af79eb41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13a08f53849c8" /><Relationship Type="http://schemas.openxmlformats.org/officeDocument/2006/relationships/theme" Target="/ppt/slideMasters/theme/theme1.xml" Id="R81effbd2df0341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b13a08f53849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cb4cd91114a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a7ad9a8d046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66f29475746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c131229b540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577ba575c4b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fbc5b81334d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FORSIKRINGSSTIFTELSEN JBF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FORSIKRINGSSTIFTELSEN JBF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FORSIKRINGSSTIFTELSEN JBF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FORSIKRINGSSTIFTELSEN JBF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FORSIKRINGSSTIFTELSEN JBF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FORSIKRINGSSTIFTELSEN JBF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2 785 208 000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2 785 339 000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FORSIKRINGSSTIFTELSEN JBF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Rosenkrantz'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www.jbf.no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936 016 308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FORSIKRINGSSTIFTELSEN JBF</a:t>
            </a:r>
          </a:p>
        </p:txBody>
      </p:sp>
    </p:spTree>
  </p:cSld>
  <p:clrMapOvr>
    <a:masterClrMapping xmlns:a="http://schemas.openxmlformats.org/drawingml/2006/main"/>
  </p:clrMapOvr>
</p:sld>
</file>