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6a101bbad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812536c604e5b"/>
  </p:sldMasterIdLst>
  <p:sldIdLst>
    <p:sldId xmlns:r="http://schemas.openxmlformats.org/officeDocument/2006/relationships" id="256" r:id="R409395daef234b95"/>
    <p:sldId xmlns:r="http://schemas.openxmlformats.org/officeDocument/2006/relationships" id="257" r:id="R9a1060e982614a09"/>
    <p:sldId xmlns:r="http://schemas.openxmlformats.org/officeDocument/2006/relationships" id="258" r:id="Rc32ff92192934ff3"/>
    <p:sldId xmlns:r="http://schemas.openxmlformats.org/officeDocument/2006/relationships" id="259" r:id="Rf489f131c5cd4e3e"/>
    <p:sldId xmlns:r="http://schemas.openxmlformats.org/officeDocument/2006/relationships" id="260" r:id="R52ad30d968bf4895"/>
    <p:sldId xmlns:r="http://schemas.openxmlformats.org/officeDocument/2006/relationships" id="261" r:id="Ra454910af7d0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812536c604e5b" /><Relationship Type="http://schemas.openxmlformats.org/officeDocument/2006/relationships/slide" Target="/ppt/slides/slide1.xml" Id="R409395daef234b95" /><Relationship Type="http://schemas.openxmlformats.org/officeDocument/2006/relationships/slide" Target="/ppt/slides/slide2.xml" Id="R9a1060e982614a09" /><Relationship Type="http://schemas.openxmlformats.org/officeDocument/2006/relationships/slide" Target="/ppt/slides/slide3.xml" Id="Rc32ff92192934ff3" /><Relationship Type="http://schemas.openxmlformats.org/officeDocument/2006/relationships/slide" Target="/ppt/slides/slide4.xml" Id="Rf489f131c5cd4e3e" /><Relationship Type="http://schemas.openxmlformats.org/officeDocument/2006/relationships/slide" Target="/ppt/slides/slide5.xml" Id="R52ad30d968bf4895" /><Relationship Type="http://schemas.openxmlformats.org/officeDocument/2006/relationships/slide" Target="/ppt/slides/slide6.xml" Id="Ra454910af7d0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bf3579a04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abaf355f548c9" /><Relationship Type="http://schemas.openxmlformats.org/officeDocument/2006/relationships/theme" Target="/ppt/slideMasters/theme/theme1.xml" Id="R57154dad710f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abaf355f5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ea65cd6c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15867855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410ab4237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f27f169b1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b7feee58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3eeb78c23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JBF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JBF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1 614 486 000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1 614 617 000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936 016 243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JBF</a:t>
            </a:r>
          </a:p>
        </p:txBody>
      </p:sp>
    </p:spTree>
  </p:cSld>
  <p:clrMapOvr>
    <a:masterClrMapping xmlns:a="http://schemas.openxmlformats.org/drawingml/2006/main"/>
  </p:clrMapOvr>
</p:sld>
</file>