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6d3a3e2cd49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c89a24f82a40fa"/>
  </p:sldMasterIdLst>
  <p:sldIdLst>
    <p:sldId xmlns:r="http://schemas.openxmlformats.org/officeDocument/2006/relationships" id="256" r:id="R78cb1cb3fcc44ab7"/>
    <p:sldId xmlns:r="http://schemas.openxmlformats.org/officeDocument/2006/relationships" id="257" r:id="Rcf1127bd3f664df3"/>
    <p:sldId xmlns:r="http://schemas.openxmlformats.org/officeDocument/2006/relationships" id="258" r:id="R8f0faf0044634edb"/>
    <p:sldId xmlns:r="http://schemas.openxmlformats.org/officeDocument/2006/relationships" id="259" r:id="Rf93918dea0584f45"/>
    <p:sldId xmlns:r="http://schemas.openxmlformats.org/officeDocument/2006/relationships" id="260" r:id="R8bf31419c65a403e"/>
    <p:sldId xmlns:r="http://schemas.openxmlformats.org/officeDocument/2006/relationships" id="261" r:id="R0d1c3a0c737442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89a24f82a40fa" /><Relationship Type="http://schemas.openxmlformats.org/officeDocument/2006/relationships/slide" Target="/ppt/slides/slide1.xml" Id="R78cb1cb3fcc44ab7" /><Relationship Type="http://schemas.openxmlformats.org/officeDocument/2006/relationships/slide" Target="/ppt/slides/slide2.xml" Id="Rcf1127bd3f664df3" /><Relationship Type="http://schemas.openxmlformats.org/officeDocument/2006/relationships/slide" Target="/ppt/slides/slide3.xml" Id="R8f0faf0044634edb" /><Relationship Type="http://schemas.openxmlformats.org/officeDocument/2006/relationships/slide" Target="/ppt/slides/slide4.xml" Id="Rf93918dea0584f45" /><Relationship Type="http://schemas.openxmlformats.org/officeDocument/2006/relationships/slide" Target="/ppt/slides/slide5.xml" Id="R8bf31419c65a403e" /><Relationship Type="http://schemas.openxmlformats.org/officeDocument/2006/relationships/slide" Target="/ppt/slides/slide6.xml" Id="R0d1c3a0c737442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b41d10afe4d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328207bef4fcc" /><Relationship Type="http://schemas.openxmlformats.org/officeDocument/2006/relationships/theme" Target="/ppt/slideMasters/theme/theme1.xml" Id="Rca08c96053cb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328207bef4f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b977443cb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8087d10c94c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95eb73de34c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ae3618209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1bfa75190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34fbfab67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BANK OG FORSIKRING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BANK OG FORSIKRING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FORSIKRINGSSTIFTELSEN JBF  –  65,8 %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JBF  –  34,2 %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935 998 220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