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72c44ec49c40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89fdf83874fa3"/>
  </p:sldMasterIdLst>
  <p:sldIdLst>
    <p:sldId xmlns:r="http://schemas.openxmlformats.org/officeDocument/2006/relationships" id="256" r:id="Rb0ccaaaaa00e44ff"/>
    <p:sldId xmlns:r="http://schemas.openxmlformats.org/officeDocument/2006/relationships" id="257" r:id="R050b728416204f4e"/>
    <p:sldId xmlns:r="http://schemas.openxmlformats.org/officeDocument/2006/relationships" id="258" r:id="Rd9fdf10faeba410a"/>
    <p:sldId xmlns:r="http://schemas.openxmlformats.org/officeDocument/2006/relationships" id="259" r:id="R28e48b356ef843ab"/>
    <p:sldId xmlns:r="http://schemas.openxmlformats.org/officeDocument/2006/relationships" id="260" r:id="R9378b4fc49b347cb"/>
    <p:sldId xmlns:r="http://schemas.openxmlformats.org/officeDocument/2006/relationships" id="261" r:id="Re9c52f46da09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89fdf83874fa3" /><Relationship Type="http://schemas.openxmlformats.org/officeDocument/2006/relationships/slide" Target="/ppt/slides/slide1.xml" Id="Rb0ccaaaaa00e44ff" /><Relationship Type="http://schemas.openxmlformats.org/officeDocument/2006/relationships/slide" Target="/ppt/slides/slide2.xml" Id="R050b728416204f4e" /><Relationship Type="http://schemas.openxmlformats.org/officeDocument/2006/relationships/slide" Target="/ppt/slides/slide3.xml" Id="Rd9fdf10faeba410a" /><Relationship Type="http://schemas.openxmlformats.org/officeDocument/2006/relationships/slide" Target="/ppt/slides/slide4.xml" Id="R28e48b356ef843ab" /><Relationship Type="http://schemas.openxmlformats.org/officeDocument/2006/relationships/slide" Target="/ppt/slides/slide5.xml" Id="R9378b4fc49b347cb" /><Relationship Type="http://schemas.openxmlformats.org/officeDocument/2006/relationships/slide" Target="/ppt/slides/slide6.xml" Id="Re9c52f46da09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9327668e5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9b934d8044d6c" /><Relationship Type="http://schemas.openxmlformats.org/officeDocument/2006/relationships/theme" Target="/ppt/slideMasters/theme/theme1.xml" Id="Raa95dc643cec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09b934d804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fb9e3a5c46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f5681acb2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17794c8eb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0dbdad0d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74014932e47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7d5653c2e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8 189 624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petter.reistad@nvisible.co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935 989 493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SANNA REGNSKAP AS</a:t>
            </a:r>
          </a:p>
        </p:txBody>
      </p:sp>
    </p:spTree>
  </p:cSld>
  <p:clrMapOvr>
    <a:masterClrMapping xmlns:a="http://schemas.openxmlformats.org/drawingml/2006/main"/>
  </p:clrMapOvr>
</p:sld>
</file>