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1aa433347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83a4961d84dec"/>
  </p:sldMasterIdLst>
  <p:sldIdLst>
    <p:sldId xmlns:r="http://schemas.openxmlformats.org/officeDocument/2006/relationships" id="256" r:id="R2c3b20fc2835499b"/>
    <p:sldId xmlns:r="http://schemas.openxmlformats.org/officeDocument/2006/relationships" id="257" r:id="Rc244a4df711f4581"/>
    <p:sldId xmlns:r="http://schemas.openxmlformats.org/officeDocument/2006/relationships" id="258" r:id="Rcf3e2630b3034006"/>
    <p:sldId xmlns:r="http://schemas.openxmlformats.org/officeDocument/2006/relationships" id="259" r:id="Rf6cd7188ec2b470f"/>
    <p:sldId xmlns:r="http://schemas.openxmlformats.org/officeDocument/2006/relationships" id="260" r:id="Raa1ca80f29f14c27"/>
    <p:sldId xmlns:r="http://schemas.openxmlformats.org/officeDocument/2006/relationships" id="261" r:id="R66377bda7ac2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83a4961d84dec" /><Relationship Type="http://schemas.openxmlformats.org/officeDocument/2006/relationships/slide" Target="/ppt/slides/slide1.xml" Id="R2c3b20fc2835499b" /><Relationship Type="http://schemas.openxmlformats.org/officeDocument/2006/relationships/slide" Target="/ppt/slides/slide2.xml" Id="Rc244a4df711f4581" /><Relationship Type="http://schemas.openxmlformats.org/officeDocument/2006/relationships/slide" Target="/ppt/slides/slide3.xml" Id="Rcf3e2630b3034006" /><Relationship Type="http://schemas.openxmlformats.org/officeDocument/2006/relationships/slide" Target="/ppt/slides/slide4.xml" Id="Rf6cd7188ec2b470f" /><Relationship Type="http://schemas.openxmlformats.org/officeDocument/2006/relationships/slide" Target="/ppt/slides/slide5.xml" Id="Raa1ca80f29f14c27" /><Relationship Type="http://schemas.openxmlformats.org/officeDocument/2006/relationships/slide" Target="/ppt/slides/slide6.xml" Id="R66377bda7ac2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3472a7d60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8176e2bc4cb9" /><Relationship Type="http://schemas.openxmlformats.org/officeDocument/2006/relationships/theme" Target="/ppt/slideMasters/theme/theme1.xml" Id="R1b85df3df278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b8176e2bc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efd791677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34599568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638fc2dc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d86aade13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3285ee81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fc78b308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