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fb04040b0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e285231ad4cef"/>
  </p:sldMasterIdLst>
  <p:sldIdLst>
    <p:sldId xmlns:r="http://schemas.openxmlformats.org/officeDocument/2006/relationships" id="256" r:id="Reded0dd956ef41d9"/>
    <p:sldId xmlns:r="http://schemas.openxmlformats.org/officeDocument/2006/relationships" id="257" r:id="Rd776d0595a054e3f"/>
    <p:sldId xmlns:r="http://schemas.openxmlformats.org/officeDocument/2006/relationships" id="258" r:id="R24b21a8720f04b7b"/>
    <p:sldId xmlns:r="http://schemas.openxmlformats.org/officeDocument/2006/relationships" id="259" r:id="R9664c4dd0d984aee"/>
    <p:sldId xmlns:r="http://schemas.openxmlformats.org/officeDocument/2006/relationships" id="260" r:id="Rde397ca669d24bb9"/>
    <p:sldId xmlns:r="http://schemas.openxmlformats.org/officeDocument/2006/relationships" id="261" r:id="R2ef5c7d55034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e285231ad4cef" /><Relationship Type="http://schemas.openxmlformats.org/officeDocument/2006/relationships/slide" Target="/ppt/slides/slide1.xml" Id="Reded0dd956ef41d9" /><Relationship Type="http://schemas.openxmlformats.org/officeDocument/2006/relationships/slide" Target="/ppt/slides/slide2.xml" Id="Rd776d0595a054e3f" /><Relationship Type="http://schemas.openxmlformats.org/officeDocument/2006/relationships/slide" Target="/ppt/slides/slide3.xml" Id="R24b21a8720f04b7b" /><Relationship Type="http://schemas.openxmlformats.org/officeDocument/2006/relationships/slide" Target="/ppt/slides/slide4.xml" Id="R9664c4dd0d984aee" /><Relationship Type="http://schemas.openxmlformats.org/officeDocument/2006/relationships/slide" Target="/ppt/slides/slide5.xml" Id="Rde397ca669d24bb9" /><Relationship Type="http://schemas.openxmlformats.org/officeDocument/2006/relationships/slide" Target="/ppt/slides/slide6.xml" Id="R2ef5c7d55034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560f1fc59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a44dc5d0f4dfc" /><Relationship Type="http://schemas.openxmlformats.org/officeDocument/2006/relationships/theme" Target="/ppt/slideMasters/theme/theme1.xml" Id="R9ed48d6c1432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a44dc5d0f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c708f66a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b8019de4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c6f51975440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26f0c3fa7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405f86d84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cba334807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TFO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Mekvorpvegen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935 953 103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TFO REVISJON &amp; RÅDGIVNING AS</a:t>
            </a:r>
          </a:p>
        </p:txBody>
      </p:sp>
    </p:spTree>
  </p:cSld>
  <p:clrMapOvr>
    <a:masterClrMapping xmlns:a="http://schemas.openxmlformats.org/drawingml/2006/main"/>
  </p:clrMapOvr>
</p:sld>
</file>