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56359d3a5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3934c601d48ee"/>
  </p:sldMasterIdLst>
  <p:sldIdLst>
    <p:sldId xmlns:r="http://schemas.openxmlformats.org/officeDocument/2006/relationships" id="256" r:id="Rffd045e9741648a1"/>
    <p:sldId xmlns:r="http://schemas.openxmlformats.org/officeDocument/2006/relationships" id="257" r:id="Rb81e4379af3c4c75"/>
    <p:sldId xmlns:r="http://schemas.openxmlformats.org/officeDocument/2006/relationships" id="258" r:id="R35cf61a6ca904f1c"/>
    <p:sldId xmlns:r="http://schemas.openxmlformats.org/officeDocument/2006/relationships" id="259" r:id="R462c75f04c014e68"/>
    <p:sldId xmlns:r="http://schemas.openxmlformats.org/officeDocument/2006/relationships" id="260" r:id="R7c67babd4c114e05"/>
    <p:sldId xmlns:r="http://schemas.openxmlformats.org/officeDocument/2006/relationships" id="261" r:id="Rb3d8e3e5fa56433e"/>
    <p:sldId xmlns:r="http://schemas.openxmlformats.org/officeDocument/2006/relationships" id="262" r:id="Rdeb5899aeaf8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3934c601d48ee" /><Relationship Type="http://schemas.openxmlformats.org/officeDocument/2006/relationships/slide" Target="/ppt/slides/slide1.xml" Id="Rffd045e9741648a1" /><Relationship Type="http://schemas.openxmlformats.org/officeDocument/2006/relationships/slide" Target="/ppt/slides/slide2.xml" Id="Rb81e4379af3c4c75" /><Relationship Type="http://schemas.openxmlformats.org/officeDocument/2006/relationships/slide" Target="/ppt/slides/slide3.xml" Id="R35cf61a6ca904f1c" /><Relationship Type="http://schemas.openxmlformats.org/officeDocument/2006/relationships/slide" Target="/ppt/slides/slide4.xml" Id="R462c75f04c014e68" /><Relationship Type="http://schemas.openxmlformats.org/officeDocument/2006/relationships/slide" Target="/ppt/slides/slide5.xml" Id="R7c67babd4c114e05" /><Relationship Type="http://schemas.openxmlformats.org/officeDocument/2006/relationships/slide" Target="/ppt/slides/slide6.xml" Id="Rb3d8e3e5fa56433e" /><Relationship Type="http://schemas.openxmlformats.org/officeDocument/2006/relationships/slide" Target="/ppt/slides/slide7.xml" Id="Rdeb5899aeaf8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b580574b6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cd978dc6149bc" /><Relationship Type="http://schemas.openxmlformats.org/officeDocument/2006/relationships/theme" Target="/ppt/slideMasters/theme/theme1.xml" Id="R048f05080ce3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cd978dc61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dca9332f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e8c2cfef4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6ff1052cc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0c71d1b99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6a6e1be7c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3a90e8eaf44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1ad59f46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TINIUS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TINIUS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8 196 751 802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8 130 030 789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8 230 928 272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935 917 131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