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7d4c96e3e9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2f4e59c5d43d4"/>
  </p:sldMasterIdLst>
  <p:sldIdLst>
    <p:sldId xmlns:r="http://schemas.openxmlformats.org/officeDocument/2006/relationships" id="256" r:id="R40970a485806448d"/>
    <p:sldId xmlns:r="http://schemas.openxmlformats.org/officeDocument/2006/relationships" id="257" r:id="R2218f5fb2bc54ba1"/>
    <p:sldId xmlns:r="http://schemas.openxmlformats.org/officeDocument/2006/relationships" id="258" r:id="R8b602db1eff04318"/>
    <p:sldId xmlns:r="http://schemas.openxmlformats.org/officeDocument/2006/relationships" id="259" r:id="R98a0a8479e36433a"/>
    <p:sldId xmlns:r="http://schemas.openxmlformats.org/officeDocument/2006/relationships" id="260" r:id="Rf136d9dff02643b3"/>
    <p:sldId xmlns:r="http://schemas.openxmlformats.org/officeDocument/2006/relationships" id="261" r:id="Rc94d481be12b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2f4e59c5d43d4" /><Relationship Type="http://schemas.openxmlformats.org/officeDocument/2006/relationships/slide" Target="/ppt/slides/slide1.xml" Id="R40970a485806448d" /><Relationship Type="http://schemas.openxmlformats.org/officeDocument/2006/relationships/slide" Target="/ppt/slides/slide2.xml" Id="R2218f5fb2bc54ba1" /><Relationship Type="http://schemas.openxmlformats.org/officeDocument/2006/relationships/slide" Target="/ppt/slides/slide3.xml" Id="R8b602db1eff04318" /><Relationship Type="http://schemas.openxmlformats.org/officeDocument/2006/relationships/slide" Target="/ppt/slides/slide4.xml" Id="R98a0a8479e36433a" /><Relationship Type="http://schemas.openxmlformats.org/officeDocument/2006/relationships/slide" Target="/ppt/slides/slide5.xml" Id="Rf136d9dff02643b3" /><Relationship Type="http://schemas.openxmlformats.org/officeDocument/2006/relationships/slide" Target="/ppt/slides/slide6.xml" Id="Rc94d481be12b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09ca49743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5872d4f4474e" /><Relationship Type="http://schemas.openxmlformats.org/officeDocument/2006/relationships/theme" Target="/ppt/slideMasters/theme/theme1.xml" Id="R76dbcdb3653c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65872d4f4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842b30cab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8f7c383bb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02dab8f20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62f43aff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dfb3351b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4966af07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