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e84e0247671498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f667035c152479e"/>
  </p:sldMasterIdLst>
  <p:sldIdLst>
    <p:sldId xmlns:r="http://schemas.openxmlformats.org/officeDocument/2006/relationships" id="256" r:id="R868c8dccb58f4bdb"/>
    <p:sldId xmlns:r="http://schemas.openxmlformats.org/officeDocument/2006/relationships" id="257" r:id="R77e7d937e4564a79"/>
    <p:sldId xmlns:r="http://schemas.openxmlformats.org/officeDocument/2006/relationships" id="258" r:id="Rc5c1b8ad6e4d4700"/>
    <p:sldId xmlns:r="http://schemas.openxmlformats.org/officeDocument/2006/relationships" id="259" r:id="R0e70ee5d98d8488e"/>
    <p:sldId xmlns:r="http://schemas.openxmlformats.org/officeDocument/2006/relationships" id="260" r:id="R74879174b4b5472a"/>
    <p:sldId xmlns:r="http://schemas.openxmlformats.org/officeDocument/2006/relationships" id="261" r:id="R553a73cf4734490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f667035c152479e" /><Relationship Type="http://schemas.openxmlformats.org/officeDocument/2006/relationships/slide" Target="/ppt/slides/slide1.xml" Id="R868c8dccb58f4bdb" /><Relationship Type="http://schemas.openxmlformats.org/officeDocument/2006/relationships/slide" Target="/ppt/slides/slide2.xml" Id="R77e7d937e4564a79" /><Relationship Type="http://schemas.openxmlformats.org/officeDocument/2006/relationships/slide" Target="/ppt/slides/slide3.xml" Id="Rc5c1b8ad6e4d4700" /><Relationship Type="http://schemas.openxmlformats.org/officeDocument/2006/relationships/slide" Target="/ppt/slides/slide4.xml" Id="R0e70ee5d98d8488e" /><Relationship Type="http://schemas.openxmlformats.org/officeDocument/2006/relationships/slide" Target="/ppt/slides/slide5.xml" Id="R74879174b4b5472a" /><Relationship Type="http://schemas.openxmlformats.org/officeDocument/2006/relationships/slide" Target="/ppt/slides/slide6.xml" Id="R553a73cf4734490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1d8754458b946a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efc4afb8a94cbd" /><Relationship Type="http://schemas.openxmlformats.org/officeDocument/2006/relationships/theme" Target="/ppt/slideMasters/theme/theme1.xml" Id="R6facb7f5cbf4441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4efc4afb8a94cb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2474064c0e471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e064e7d120426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86900fc13344b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8460e1ff734ae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7e2c530a434bc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e1ca364b2042d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HORDALAND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HORDALAND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HORDALAND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HORDALAND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HORDALAND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HORDALAND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Nøstegaten 56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5011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935 874 130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HORDALAND REVISJON AS</a:t>
            </a:r>
          </a:p>
        </p:txBody>
      </p:sp>
    </p:spTree>
  </p:cSld>
  <p:clrMapOvr>
    <a:masterClrMapping xmlns:a="http://schemas.openxmlformats.org/drawingml/2006/main"/>
  </p:clrMapOvr>
</p:sld>
</file>