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3c2d77eb9c4f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badb17547a41f8"/>
  </p:sldMasterIdLst>
  <p:sldIdLst>
    <p:sldId xmlns:r="http://schemas.openxmlformats.org/officeDocument/2006/relationships" id="256" r:id="R7e4e9d35ddef4497"/>
    <p:sldId xmlns:r="http://schemas.openxmlformats.org/officeDocument/2006/relationships" id="257" r:id="Rf56115caff1f47a3"/>
    <p:sldId xmlns:r="http://schemas.openxmlformats.org/officeDocument/2006/relationships" id="258" r:id="R96c06d4f66904a1c"/>
    <p:sldId xmlns:r="http://schemas.openxmlformats.org/officeDocument/2006/relationships" id="259" r:id="R692b8bc084384ab6"/>
    <p:sldId xmlns:r="http://schemas.openxmlformats.org/officeDocument/2006/relationships" id="260" r:id="Rabe47f30d53340f0"/>
    <p:sldId xmlns:r="http://schemas.openxmlformats.org/officeDocument/2006/relationships" id="261" r:id="R9f176361d3bb44b3"/>
    <p:sldId xmlns:r="http://schemas.openxmlformats.org/officeDocument/2006/relationships" id="262" r:id="R3cac8eeaffc741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badb17547a41f8" /><Relationship Type="http://schemas.openxmlformats.org/officeDocument/2006/relationships/slide" Target="/ppt/slides/slide1.xml" Id="R7e4e9d35ddef4497" /><Relationship Type="http://schemas.openxmlformats.org/officeDocument/2006/relationships/slide" Target="/ppt/slides/slide2.xml" Id="Rf56115caff1f47a3" /><Relationship Type="http://schemas.openxmlformats.org/officeDocument/2006/relationships/slide" Target="/ppt/slides/slide3.xml" Id="R96c06d4f66904a1c" /><Relationship Type="http://schemas.openxmlformats.org/officeDocument/2006/relationships/slide" Target="/ppt/slides/slide4.xml" Id="R692b8bc084384ab6" /><Relationship Type="http://schemas.openxmlformats.org/officeDocument/2006/relationships/slide" Target="/ppt/slides/slide5.xml" Id="Rabe47f30d53340f0" /><Relationship Type="http://schemas.openxmlformats.org/officeDocument/2006/relationships/slide" Target="/ppt/slides/slide6.xml" Id="R9f176361d3bb44b3" /><Relationship Type="http://schemas.openxmlformats.org/officeDocument/2006/relationships/slide" Target="/ppt/slides/slide7.xml" Id="R3cac8eeaffc741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3376031f5f42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202739ac94c80" /><Relationship Type="http://schemas.openxmlformats.org/officeDocument/2006/relationships/theme" Target="/ppt/slideMasters/theme/theme1.xml" Id="R6a3374a3039d41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3202739ac94c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d13c811614b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ce762800341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d9d6c24384b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7f45afa234e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a9dd77b924d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30ae3925442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8b1f8833045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MC.E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MC.E HOLDING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EILERTSEN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EILERTSEN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935 857 066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