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faab7d37f743b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e3f0363aae485e"/>
  </p:sldMasterIdLst>
  <p:sldIdLst>
    <p:sldId xmlns:r="http://schemas.openxmlformats.org/officeDocument/2006/relationships" id="256" r:id="R85ea9ce5829a42e9"/>
    <p:sldId xmlns:r="http://schemas.openxmlformats.org/officeDocument/2006/relationships" id="257" r:id="R57ef9dd617c348fa"/>
    <p:sldId xmlns:r="http://schemas.openxmlformats.org/officeDocument/2006/relationships" id="258" r:id="Rd610726ad5e94a38"/>
    <p:sldId xmlns:r="http://schemas.openxmlformats.org/officeDocument/2006/relationships" id="259" r:id="Ra301645cd9d445f0"/>
    <p:sldId xmlns:r="http://schemas.openxmlformats.org/officeDocument/2006/relationships" id="260" r:id="Rfa14010e81b64f0e"/>
    <p:sldId xmlns:r="http://schemas.openxmlformats.org/officeDocument/2006/relationships" id="261" r:id="R71294b6bcc1745d0"/>
    <p:sldId xmlns:r="http://schemas.openxmlformats.org/officeDocument/2006/relationships" id="262" r:id="R7999cbbd164e4e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e3f0363aae485e" /><Relationship Type="http://schemas.openxmlformats.org/officeDocument/2006/relationships/slide" Target="/ppt/slides/slide1.xml" Id="R85ea9ce5829a42e9" /><Relationship Type="http://schemas.openxmlformats.org/officeDocument/2006/relationships/slide" Target="/ppt/slides/slide2.xml" Id="R57ef9dd617c348fa" /><Relationship Type="http://schemas.openxmlformats.org/officeDocument/2006/relationships/slide" Target="/ppt/slides/slide3.xml" Id="Rd610726ad5e94a38" /><Relationship Type="http://schemas.openxmlformats.org/officeDocument/2006/relationships/slide" Target="/ppt/slides/slide4.xml" Id="Ra301645cd9d445f0" /><Relationship Type="http://schemas.openxmlformats.org/officeDocument/2006/relationships/slide" Target="/ppt/slides/slide5.xml" Id="Rfa14010e81b64f0e" /><Relationship Type="http://schemas.openxmlformats.org/officeDocument/2006/relationships/slide" Target="/ppt/slides/slide6.xml" Id="R71294b6bcc1745d0" /><Relationship Type="http://schemas.openxmlformats.org/officeDocument/2006/relationships/slide" Target="/ppt/slides/slide7.xml" Id="R7999cbbd164e4e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f8488231104a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59c5df7f154cd6" /><Relationship Type="http://schemas.openxmlformats.org/officeDocument/2006/relationships/theme" Target="/ppt/slideMasters/theme/theme1.xml" Id="Ra0abf1374c7c4c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959c5df7f154c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83a5fbb4d141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587fde8ccc4c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7b8d4354734b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a7e7bafa334d2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df687241ad4e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2826302ef4f5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697b88f75d4f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SKY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SKY FINANS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29 963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2 709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4 918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192 168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232 689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TALERA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Kobbes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935 853 826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 FINANS AS</a:t>
            </a:r>
          </a:p>
        </p:txBody>
      </p:sp>
    </p:spTree>
  </p:cSld>
  <p:clrMapOvr>
    <a:masterClrMapping xmlns:a="http://schemas.openxmlformats.org/drawingml/2006/main"/>
  </p:clrMapOvr>
</p:sld>
</file>