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04e8bdd7244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d3f7ca9e043a7"/>
  </p:sldMasterIdLst>
  <p:sldIdLst>
    <p:sldId xmlns:r="http://schemas.openxmlformats.org/officeDocument/2006/relationships" id="256" r:id="Rbef51366bce741e2"/>
    <p:sldId xmlns:r="http://schemas.openxmlformats.org/officeDocument/2006/relationships" id="257" r:id="Rd7115e9fd3ed41fb"/>
    <p:sldId xmlns:r="http://schemas.openxmlformats.org/officeDocument/2006/relationships" id="258" r:id="Rd504baf2c3774cf4"/>
    <p:sldId xmlns:r="http://schemas.openxmlformats.org/officeDocument/2006/relationships" id="259" r:id="R3d4013d3de994f69"/>
    <p:sldId xmlns:r="http://schemas.openxmlformats.org/officeDocument/2006/relationships" id="260" r:id="R9dd923c333934533"/>
    <p:sldId xmlns:r="http://schemas.openxmlformats.org/officeDocument/2006/relationships" id="261" r:id="Rc9a89c93aab443c7"/>
    <p:sldId xmlns:r="http://schemas.openxmlformats.org/officeDocument/2006/relationships" id="262" r:id="R9a4fffaa0173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d3f7ca9e043a7" /><Relationship Type="http://schemas.openxmlformats.org/officeDocument/2006/relationships/slide" Target="/ppt/slides/slide1.xml" Id="Rbef51366bce741e2" /><Relationship Type="http://schemas.openxmlformats.org/officeDocument/2006/relationships/slide" Target="/ppt/slides/slide2.xml" Id="Rd7115e9fd3ed41fb" /><Relationship Type="http://schemas.openxmlformats.org/officeDocument/2006/relationships/slide" Target="/ppt/slides/slide3.xml" Id="Rd504baf2c3774cf4" /><Relationship Type="http://schemas.openxmlformats.org/officeDocument/2006/relationships/slide" Target="/ppt/slides/slide4.xml" Id="R3d4013d3de994f69" /><Relationship Type="http://schemas.openxmlformats.org/officeDocument/2006/relationships/slide" Target="/ppt/slides/slide5.xml" Id="R9dd923c333934533" /><Relationship Type="http://schemas.openxmlformats.org/officeDocument/2006/relationships/slide" Target="/ppt/slides/slide6.xml" Id="Rc9a89c93aab443c7" /><Relationship Type="http://schemas.openxmlformats.org/officeDocument/2006/relationships/slide" Target="/ppt/slides/slide7.xml" Id="R9a4fffaa0173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2bd6b9af0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0feda310a4d5b" /><Relationship Type="http://schemas.openxmlformats.org/officeDocument/2006/relationships/theme" Target="/ppt/slideMasters/theme/theme1.xml" Id="Rd78ff5cc34b6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0feda310a4d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b23220dcd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643ba593d47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1b5e52d97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074ffea9e4b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bf08280e14e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7d4f9d0fa4e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8388b640e42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RINGNES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−90 086 218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139 907 624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171 145 596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 JR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DUKS CAPITAL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MAXIMA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935 807 220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2 AS</a:t>
            </a:r>
          </a:p>
        </p:txBody>
      </p:sp>
    </p:spTree>
  </p:cSld>
  <p:clrMapOvr>
    <a:masterClrMapping xmlns:a="http://schemas.openxmlformats.org/drawingml/2006/main"/>
  </p:clrMapOvr>
</p:sld>
</file>