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3922a1c19b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9875a0a88c48c5"/>
  </p:sldMasterIdLst>
  <p:sldIdLst>
    <p:sldId xmlns:r="http://schemas.openxmlformats.org/officeDocument/2006/relationships" id="256" r:id="R9d6583700ed448e2"/>
    <p:sldId xmlns:r="http://schemas.openxmlformats.org/officeDocument/2006/relationships" id="257" r:id="Rb33ca6f301cf47c8"/>
    <p:sldId xmlns:r="http://schemas.openxmlformats.org/officeDocument/2006/relationships" id="258" r:id="R1a0419ad8e6f44fb"/>
    <p:sldId xmlns:r="http://schemas.openxmlformats.org/officeDocument/2006/relationships" id="259" r:id="Rf3b57667752c4a12"/>
    <p:sldId xmlns:r="http://schemas.openxmlformats.org/officeDocument/2006/relationships" id="260" r:id="R122c5e3c61b54997"/>
    <p:sldId xmlns:r="http://schemas.openxmlformats.org/officeDocument/2006/relationships" id="261" r:id="R1b42f62dbc29426e"/>
    <p:sldId xmlns:r="http://schemas.openxmlformats.org/officeDocument/2006/relationships" id="262" r:id="Rb952669cba1f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875a0a88c48c5" /><Relationship Type="http://schemas.openxmlformats.org/officeDocument/2006/relationships/slide" Target="/ppt/slides/slide1.xml" Id="R9d6583700ed448e2" /><Relationship Type="http://schemas.openxmlformats.org/officeDocument/2006/relationships/slide" Target="/ppt/slides/slide2.xml" Id="Rb33ca6f301cf47c8" /><Relationship Type="http://schemas.openxmlformats.org/officeDocument/2006/relationships/slide" Target="/ppt/slides/slide3.xml" Id="R1a0419ad8e6f44fb" /><Relationship Type="http://schemas.openxmlformats.org/officeDocument/2006/relationships/slide" Target="/ppt/slides/slide4.xml" Id="Rf3b57667752c4a12" /><Relationship Type="http://schemas.openxmlformats.org/officeDocument/2006/relationships/slide" Target="/ppt/slides/slide5.xml" Id="R122c5e3c61b54997" /><Relationship Type="http://schemas.openxmlformats.org/officeDocument/2006/relationships/slide" Target="/ppt/slides/slide6.xml" Id="R1b42f62dbc29426e" /><Relationship Type="http://schemas.openxmlformats.org/officeDocument/2006/relationships/slide" Target="/ppt/slides/slide7.xml" Id="Rb952669cba1f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9fed8206f4b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7d8d4cebb42f0" /><Relationship Type="http://schemas.openxmlformats.org/officeDocument/2006/relationships/theme" Target="/ppt/slideMasters/theme/theme1.xml" Id="R5720b36b222940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77d8d4cebb42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f62940ed44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393e204f1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ada7613f541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6ffef29784a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1066b3fc749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dc474686648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5abb68a2b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CTRL35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CTRL35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11 291 988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JAKOBSEN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935 761 468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