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f00aee83b846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38c02ebb55439b"/>
  </p:sldMasterIdLst>
  <p:sldIdLst>
    <p:sldId xmlns:r="http://schemas.openxmlformats.org/officeDocument/2006/relationships" id="256" r:id="R3e7fc7682702410a"/>
    <p:sldId xmlns:r="http://schemas.openxmlformats.org/officeDocument/2006/relationships" id="257" r:id="R06e96a5c02194de0"/>
    <p:sldId xmlns:r="http://schemas.openxmlformats.org/officeDocument/2006/relationships" id="258" r:id="Rfc5c1622e4134897"/>
    <p:sldId xmlns:r="http://schemas.openxmlformats.org/officeDocument/2006/relationships" id="259" r:id="R492c99588f794bc3"/>
    <p:sldId xmlns:r="http://schemas.openxmlformats.org/officeDocument/2006/relationships" id="260" r:id="Rc3081aa7c4f54a33"/>
    <p:sldId xmlns:r="http://schemas.openxmlformats.org/officeDocument/2006/relationships" id="261" r:id="R970db30c344546ea"/>
    <p:sldId xmlns:r="http://schemas.openxmlformats.org/officeDocument/2006/relationships" id="262" r:id="Rdfabf192dbb045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38c02ebb55439b" /><Relationship Type="http://schemas.openxmlformats.org/officeDocument/2006/relationships/slide" Target="/ppt/slides/slide1.xml" Id="R3e7fc7682702410a" /><Relationship Type="http://schemas.openxmlformats.org/officeDocument/2006/relationships/slide" Target="/ppt/slides/slide2.xml" Id="R06e96a5c02194de0" /><Relationship Type="http://schemas.openxmlformats.org/officeDocument/2006/relationships/slide" Target="/ppt/slides/slide3.xml" Id="Rfc5c1622e4134897" /><Relationship Type="http://schemas.openxmlformats.org/officeDocument/2006/relationships/slide" Target="/ppt/slides/slide4.xml" Id="R492c99588f794bc3" /><Relationship Type="http://schemas.openxmlformats.org/officeDocument/2006/relationships/slide" Target="/ppt/slides/slide5.xml" Id="Rc3081aa7c4f54a33" /><Relationship Type="http://schemas.openxmlformats.org/officeDocument/2006/relationships/slide" Target="/ppt/slides/slide6.xml" Id="R970db30c344546ea" /><Relationship Type="http://schemas.openxmlformats.org/officeDocument/2006/relationships/slide" Target="/ppt/slides/slide7.xml" Id="Rdfabf192dbb045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7b48468e3849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d6eaa36534b6b" /><Relationship Type="http://schemas.openxmlformats.org/officeDocument/2006/relationships/theme" Target="/ppt/slideMasters/theme/theme1.xml" Id="Raaa1c64e2faa4c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fd6eaa36534b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3343dea23e48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aa9ee8d634d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6d06aaef342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1b975904948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9bb204ad74c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98455f4c34b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c6db77eec40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KNK HOLDING AS ble etablert [år] og holder til i Vallset.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330 496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Kenneth Karlsen, Svevegen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2330 Vallset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935 704 871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KNK HOLDING AS</a:t>
            </a:r>
          </a:p>
        </p:txBody>
      </p:sp>
    </p:spTree>
  </p:cSld>
  <p:clrMapOvr>
    <a:masterClrMapping xmlns:a="http://schemas.openxmlformats.org/drawingml/2006/main"/>
  </p:clrMapOvr>
</p:sld>
</file>