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be0834bff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a426e7c8046ec"/>
  </p:sldMasterIdLst>
  <p:sldIdLst>
    <p:sldId xmlns:r="http://schemas.openxmlformats.org/officeDocument/2006/relationships" id="256" r:id="Rf1b541d28ed440da"/>
    <p:sldId xmlns:r="http://schemas.openxmlformats.org/officeDocument/2006/relationships" id="257" r:id="R09cd8fb5ef5340cb"/>
    <p:sldId xmlns:r="http://schemas.openxmlformats.org/officeDocument/2006/relationships" id="258" r:id="Rbe302792e41d48db"/>
    <p:sldId xmlns:r="http://schemas.openxmlformats.org/officeDocument/2006/relationships" id="259" r:id="Rdc0e807d059749f7"/>
    <p:sldId xmlns:r="http://schemas.openxmlformats.org/officeDocument/2006/relationships" id="260" r:id="R0bf31bbc0dee43b5"/>
    <p:sldId xmlns:r="http://schemas.openxmlformats.org/officeDocument/2006/relationships" id="261" r:id="Rf0a85823739a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a426e7c8046ec" /><Relationship Type="http://schemas.openxmlformats.org/officeDocument/2006/relationships/slide" Target="/ppt/slides/slide1.xml" Id="Rf1b541d28ed440da" /><Relationship Type="http://schemas.openxmlformats.org/officeDocument/2006/relationships/slide" Target="/ppt/slides/slide2.xml" Id="R09cd8fb5ef5340cb" /><Relationship Type="http://schemas.openxmlformats.org/officeDocument/2006/relationships/slide" Target="/ppt/slides/slide3.xml" Id="Rbe302792e41d48db" /><Relationship Type="http://schemas.openxmlformats.org/officeDocument/2006/relationships/slide" Target="/ppt/slides/slide4.xml" Id="Rdc0e807d059749f7" /><Relationship Type="http://schemas.openxmlformats.org/officeDocument/2006/relationships/slide" Target="/ppt/slides/slide5.xml" Id="R0bf31bbc0dee43b5" /><Relationship Type="http://schemas.openxmlformats.org/officeDocument/2006/relationships/slide" Target="/ppt/slides/slide6.xml" Id="Rf0a85823739a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8bcbdcc7b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811c089a4340" /><Relationship Type="http://schemas.openxmlformats.org/officeDocument/2006/relationships/theme" Target="/ppt/slideMasters/theme/theme1.xml" Id="Ra67f9e7c6912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f811c089a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70a68a95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4f90b9581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16e7c38c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2e9deb2e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81a087c10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2faacc36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