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3353daf6a241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c6c11dadab490b"/>
  </p:sldMasterIdLst>
  <p:sldIdLst>
    <p:sldId xmlns:r="http://schemas.openxmlformats.org/officeDocument/2006/relationships" id="256" r:id="R6043ee69f2b24a37"/>
    <p:sldId xmlns:r="http://schemas.openxmlformats.org/officeDocument/2006/relationships" id="257" r:id="R95c52909b75b4dcd"/>
    <p:sldId xmlns:r="http://schemas.openxmlformats.org/officeDocument/2006/relationships" id="258" r:id="Rbb22a09bc92c49d7"/>
    <p:sldId xmlns:r="http://schemas.openxmlformats.org/officeDocument/2006/relationships" id="259" r:id="Re29ace03c5ee4865"/>
    <p:sldId xmlns:r="http://schemas.openxmlformats.org/officeDocument/2006/relationships" id="260" r:id="R033bb6b534054a17"/>
    <p:sldId xmlns:r="http://schemas.openxmlformats.org/officeDocument/2006/relationships" id="261" r:id="R30ec335329cf42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6c11dadab490b" /><Relationship Type="http://schemas.openxmlformats.org/officeDocument/2006/relationships/slide" Target="/ppt/slides/slide1.xml" Id="R6043ee69f2b24a37" /><Relationship Type="http://schemas.openxmlformats.org/officeDocument/2006/relationships/slide" Target="/ppt/slides/slide2.xml" Id="R95c52909b75b4dcd" /><Relationship Type="http://schemas.openxmlformats.org/officeDocument/2006/relationships/slide" Target="/ppt/slides/slide3.xml" Id="Rbb22a09bc92c49d7" /><Relationship Type="http://schemas.openxmlformats.org/officeDocument/2006/relationships/slide" Target="/ppt/slides/slide4.xml" Id="Re29ace03c5ee4865" /><Relationship Type="http://schemas.openxmlformats.org/officeDocument/2006/relationships/slide" Target="/ppt/slides/slide5.xml" Id="R033bb6b534054a17" /><Relationship Type="http://schemas.openxmlformats.org/officeDocument/2006/relationships/slide" Target="/ppt/slides/slide6.xml" Id="R30ec335329cf42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af92dd5174d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b0cc8eda348d8" /><Relationship Type="http://schemas.openxmlformats.org/officeDocument/2006/relationships/theme" Target="/ppt/slideMasters/theme/theme1.xml" Id="R0ea17782022d44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8b0cc8eda348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21ffea34043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f346473754f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eff85f96c4e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3288a671e45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9538393d84a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4e0f05ed144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73 171 361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19 252 925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15 110 412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24 798 819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55 851 247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935 650 798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