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e77e98967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eca979373496a"/>
  </p:sldMasterIdLst>
  <p:sldIdLst>
    <p:sldId xmlns:r="http://schemas.openxmlformats.org/officeDocument/2006/relationships" id="256" r:id="Rda4679d014ac4e22"/>
    <p:sldId xmlns:r="http://schemas.openxmlformats.org/officeDocument/2006/relationships" id="257" r:id="Rf191b7c75479495f"/>
    <p:sldId xmlns:r="http://schemas.openxmlformats.org/officeDocument/2006/relationships" id="258" r:id="Rdf66e27f634740a7"/>
    <p:sldId xmlns:r="http://schemas.openxmlformats.org/officeDocument/2006/relationships" id="259" r:id="Reef183194faf42cd"/>
    <p:sldId xmlns:r="http://schemas.openxmlformats.org/officeDocument/2006/relationships" id="260" r:id="R87a8889568294373"/>
    <p:sldId xmlns:r="http://schemas.openxmlformats.org/officeDocument/2006/relationships" id="261" r:id="Rd2bc6d11957b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eca979373496a" /><Relationship Type="http://schemas.openxmlformats.org/officeDocument/2006/relationships/slide" Target="/ppt/slides/slide1.xml" Id="Rda4679d014ac4e22" /><Relationship Type="http://schemas.openxmlformats.org/officeDocument/2006/relationships/slide" Target="/ppt/slides/slide2.xml" Id="Rf191b7c75479495f" /><Relationship Type="http://schemas.openxmlformats.org/officeDocument/2006/relationships/slide" Target="/ppt/slides/slide3.xml" Id="Rdf66e27f634740a7" /><Relationship Type="http://schemas.openxmlformats.org/officeDocument/2006/relationships/slide" Target="/ppt/slides/slide4.xml" Id="Reef183194faf42cd" /><Relationship Type="http://schemas.openxmlformats.org/officeDocument/2006/relationships/slide" Target="/ppt/slides/slide5.xml" Id="R87a8889568294373" /><Relationship Type="http://schemas.openxmlformats.org/officeDocument/2006/relationships/slide" Target="/ppt/slides/slide6.xml" Id="Rd2bc6d11957b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c5fd26373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75d136d274f82" /><Relationship Type="http://schemas.openxmlformats.org/officeDocument/2006/relationships/theme" Target="/ppt/slideMasters/theme/theme1.xml" Id="Rb12328aa1093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75d136d27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2f3cc72e6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37d935140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bcf928cb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e058c0796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623256d83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7a4331242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