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8d8d6dac204c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9f052744af4cb9"/>
  </p:sldMasterIdLst>
  <p:sldIdLst>
    <p:sldId xmlns:r="http://schemas.openxmlformats.org/officeDocument/2006/relationships" id="256" r:id="Rd24b0c76549644e4"/>
    <p:sldId xmlns:r="http://schemas.openxmlformats.org/officeDocument/2006/relationships" id="257" r:id="R6164772a572e4999"/>
    <p:sldId xmlns:r="http://schemas.openxmlformats.org/officeDocument/2006/relationships" id="258" r:id="Re504943b9fc64887"/>
    <p:sldId xmlns:r="http://schemas.openxmlformats.org/officeDocument/2006/relationships" id="259" r:id="R19fd95ce5cf744b7"/>
    <p:sldId xmlns:r="http://schemas.openxmlformats.org/officeDocument/2006/relationships" id="260" r:id="R1a8da39bbe10490f"/>
    <p:sldId xmlns:r="http://schemas.openxmlformats.org/officeDocument/2006/relationships" id="261" r:id="Re93a114ebeab4b37"/>
    <p:sldId xmlns:r="http://schemas.openxmlformats.org/officeDocument/2006/relationships" id="262" r:id="R174c53ceeee34a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9f052744af4cb9" /><Relationship Type="http://schemas.openxmlformats.org/officeDocument/2006/relationships/slide" Target="/ppt/slides/slide1.xml" Id="Rd24b0c76549644e4" /><Relationship Type="http://schemas.openxmlformats.org/officeDocument/2006/relationships/slide" Target="/ppt/slides/slide2.xml" Id="R6164772a572e4999" /><Relationship Type="http://schemas.openxmlformats.org/officeDocument/2006/relationships/slide" Target="/ppt/slides/slide3.xml" Id="Re504943b9fc64887" /><Relationship Type="http://schemas.openxmlformats.org/officeDocument/2006/relationships/slide" Target="/ppt/slides/slide4.xml" Id="R19fd95ce5cf744b7" /><Relationship Type="http://schemas.openxmlformats.org/officeDocument/2006/relationships/slide" Target="/ppt/slides/slide5.xml" Id="R1a8da39bbe10490f" /><Relationship Type="http://schemas.openxmlformats.org/officeDocument/2006/relationships/slide" Target="/ppt/slides/slide6.xml" Id="Re93a114ebeab4b37" /><Relationship Type="http://schemas.openxmlformats.org/officeDocument/2006/relationships/slide" Target="/ppt/slides/slide7.xml" Id="R174c53ceeee34a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a203a1f33441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70dc5d92d4eae" /><Relationship Type="http://schemas.openxmlformats.org/officeDocument/2006/relationships/theme" Target="/ppt/slideMasters/theme/theme1.xml" Id="R295d640f866348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270dc5d92d4e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16a84052e40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c5e9419c842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6bc31da7fb4c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1b120287841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5d9135d6a49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91bb71b6744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a3fd681bd40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CND HOLDING AS ble etablert [år] og holder til i Stange.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200 389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CARIANNE NODLAND 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Fokholgutua 295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2335 Stange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935 622 883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CND HOLDING AS</a:t>
            </a:r>
          </a:p>
        </p:txBody>
      </p:sp>
    </p:spTree>
  </p:cSld>
  <p:clrMapOvr>
    <a:masterClrMapping xmlns:a="http://schemas.openxmlformats.org/drawingml/2006/main"/>
  </p:clrMapOvr>
</p:sld>
</file>