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07c61725c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c54468915486e"/>
  </p:sldMasterIdLst>
  <p:sldIdLst>
    <p:sldId xmlns:r="http://schemas.openxmlformats.org/officeDocument/2006/relationships" id="256" r:id="R51fd8d6a1cbe48fc"/>
    <p:sldId xmlns:r="http://schemas.openxmlformats.org/officeDocument/2006/relationships" id="257" r:id="R264aa941d9e44f27"/>
    <p:sldId xmlns:r="http://schemas.openxmlformats.org/officeDocument/2006/relationships" id="258" r:id="Rc700e69097b54b1b"/>
    <p:sldId xmlns:r="http://schemas.openxmlformats.org/officeDocument/2006/relationships" id="259" r:id="Rddd45ec0562d4ab5"/>
    <p:sldId xmlns:r="http://schemas.openxmlformats.org/officeDocument/2006/relationships" id="260" r:id="R1d5b6896bdcb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c54468915486e" /><Relationship Type="http://schemas.openxmlformats.org/officeDocument/2006/relationships/slide" Target="/ppt/slides/slide1.xml" Id="R51fd8d6a1cbe48fc" /><Relationship Type="http://schemas.openxmlformats.org/officeDocument/2006/relationships/slide" Target="/ppt/slides/slide2.xml" Id="R264aa941d9e44f27" /><Relationship Type="http://schemas.openxmlformats.org/officeDocument/2006/relationships/slide" Target="/ppt/slides/slide3.xml" Id="Rc700e69097b54b1b" /><Relationship Type="http://schemas.openxmlformats.org/officeDocument/2006/relationships/slide" Target="/ppt/slides/slide4.xml" Id="Rddd45ec0562d4ab5" /><Relationship Type="http://schemas.openxmlformats.org/officeDocument/2006/relationships/slide" Target="/ppt/slides/slide5.xml" Id="R1d5b6896bdcb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446051fb0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d46527a6e40e2" /><Relationship Type="http://schemas.openxmlformats.org/officeDocument/2006/relationships/theme" Target="/ppt/slideMasters/theme/theme1.xml" Id="Red8cccc0752e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d46527a6e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47e0f272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4691f251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796b6af9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2acaea04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a15846a03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