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3a7071add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fbca00d4e42ef"/>
  </p:sldMasterIdLst>
  <p:sldIdLst>
    <p:sldId xmlns:r="http://schemas.openxmlformats.org/officeDocument/2006/relationships" id="256" r:id="Red5030ff46344ab7"/>
    <p:sldId xmlns:r="http://schemas.openxmlformats.org/officeDocument/2006/relationships" id="257" r:id="R888017a6730d4ba7"/>
    <p:sldId xmlns:r="http://schemas.openxmlformats.org/officeDocument/2006/relationships" id="258" r:id="R666a27b9315b46cd"/>
    <p:sldId xmlns:r="http://schemas.openxmlformats.org/officeDocument/2006/relationships" id="259" r:id="Rea7b7f128ef74369"/>
    <p:sldId xmlns:r="http://schemas.openxmlformats.org/officeDocument/2006/relationships" id="260" r:id="R257efb7424f3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fbca00d4e42ef" /><Relationship Type="http://schemas.openxmlformats.org/officeDocument/2006/relationships/slide" Target="/ppt/slides/slide1.xml" Id="Red5030ff46344ab7" /><Relationship Type="http://schemas.openxmlformats.org/officeDocument/2006/relationships/slide" Target="/ppt/slides/slide2.xml" Id="R888017a6730d4ba7" /><Relationship Type="http://schemas.openxmlformats.org/officeDocument/2006/relationships/slide" Target="/ppt/slides/slide3.xml" Id="R666a27b9315b46cd" /><Relationship Type="http://schemas.openxmlformats.org/officeDocument/2006/relationships/slide" Target="/ppt/slides/slide4.xml" Id="Rea7b7f128ef74369" /><Relationship Type="http://schemas.openxmlformats.org/officeDocument/2006/relationships/slide" Target="/ppt/slides/slide5.xml" Id="R257efb7424f3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e0fe78801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7e854bb264fa8" /><Relationship Type="http://schemas.openxmlformats.org/officeDocument/2006/relationships/theme" Target="/ppt/slideMasters/theme/theme1.xml" Id="R755db32f3367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7e854bb26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ea9bf615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af20a876e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02b4ba48b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f8ba6f953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229c18a02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BIBELSELSKAP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BIBELSELSKAP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64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post@bibel.no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www.bibel.no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