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803e8b399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31c8fda13b461a"/>
  </p:sldMasterIdLst>
  <p:sldIdLst>
    <p:sldId xmlns:r="http://schemas.openxmlformats.org/officeDocument/2006/relationships" id="256" r:id="R860e7eadea0b4ecd"/>
    <p:sldId xmlns:r="http://schemas.openxmlformats.org/officeDocument/2006/relationships" id="257" r:id="Re1120beb385a4cfe"/>
    <p:sldId xmlns:r="http://schemas.openxmlformats.org/officeDocument/2006/relationships" id="258" r:id="R22aaa4733cd74843"/>
    <p:sldId xmlns:r="http://schemas.openxmlformats.org/officeDocument/2006/relationships" id="259" r:id="R93eda87d8d7a46a8"/>
    <p:sldId xmlns:r="http://schemas.openxmlformats.org/officeDocument/2006/relationships" id="260" r:id="R4ed801baa72e45af"/>
    <p:sldId xmlns:r="http://schemas.openxmlformats.org/officeDocument/2006/relationships" id="261" r:id="R0461aa5e96e04819"/>
    <p:sldId xmlns:r="http://schemas.openxmlformats.org/officeDocument/2006/relationships" id="262" r:id="R03b688d0cfee4f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1c8fda13b461a" /><Relationship Type="http://schemas.openxmlformats.org/officeDocument/2006/relationships/slide" Target="/ppt/slides/slide1.xml" Id="R860e7eadea0b4ecd" /><Relationship Type="http://schemas.openxmlformats.org/officeDocument/2006/relationships/slide" Target="/ppt/slides/slide2.xml" Id="Re1120beb385a4cfe" /><Relationship Type="http://schemas.openxmlformats.org/officeDocument/2006/relationships/slide" Target="/ppt/slides/slide3.xml" Id="R22aaa4733cd74843" /><Relationship Type="http://schemas.openxmlformats.org/officeDocument/2006/relationships/slide" Target="/ppt/slides/slide4.xml" Id="R93eda87d8d7a46a8" /><Relationship Type="http://schemas.openxmlformats.org/officeDocument/2006/relationships/slide" Target="/ppt/slides/slide5.xml" Id="R4ed801baa72e45af" /><Relationship Type="http://schemas.openxmlformats.org/officeDocument/2006/relationships/slide" Target="/ppt/slides/slide6.xml" Id="R0461aa5e96e04819" /><Relationship Type="http://schemas.openxmlformats.org/officeDocument/2006/relationships/slide" Target="/ppt/slides/slide7.xml" Id="R03b688d0cfee4f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d8dc625d449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27ae9a41f4ece" /><Relationship Type="http://schemas.openxmlformats.org/officeDocument/2006/relationships/theme" Target="/ppt/slideMasters/theme/theme1.xml" Id="Re352b5aeb1a6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027ae9a41f4e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8f75eea0248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837193f73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fbae2fd334f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392eae8e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1acd3e055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b6791f7644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60f0bc29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4 286 291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47 588 240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47 883 315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STANDAL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Brendøyvegen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57742633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935 515 165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SINUS AS</a:t>
            </a:r>
          </a:p>
        </p:txBody>
      </p:sp>
    </p:spTree>
  </p:cSld>
  <p:clrMapOvr>
    <a:masterClrMapping xmlns:a="http://schemas.openxmlformats.org/drawingml/2006/main"/>
  </p:clrMapOvr>
</p:sld>
</file>