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a562289f9e45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12e70313024893"/>
  </p:sldMasterIdLst>
  <p:sldIdLst>
    <p:sldId xmlns:r="http://schemas.openxmlformats.org/officeDocument/2006/relationships" id="256" r:id="R77691b3c0d1c4f09"/>
    <p:sldId xmlns:r="http://schemas.openxmlformats.org/officeDocument/2006/relationships" id="257" r:id="R2fa7de7b88904a55"/>
    <p:sldId xmlns:r="http://schemas.openxmlformats.org/officeDocument/2006/relationships" id="258" r:id="R41cc2087da6448e6"/>
    <p:sldId xmlns:r="http://schemas.openxmlformats.org/officeDocument/2006/relationships" id="259" r:id="R5e9c1265d7744f74"/>
    <p:sldId xmlns:r="http://schemas.openxmlformats.org/officeDocument/2006/relationships" id="260" r:id="R48dd277e99cc4731"/>
    <p:sldId xmlns:r="http://schemas.openxmlformats.org/officeDocument/2006/relationships" id="261" r:id="R5d6e08dd246c4f63"/>
    <p:sldId xmlns:r="http://schemas.openxmlformats.org/officeDocument/2006/relationships" id="262" r:id="R4fab4838354e43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12e70313024893" /><Relationship Type="http://schemas.openxmlformats.org/officeDocument/2006/relationships/slide" Target="/ppt/slides/slide1.xml" Id="R77691b3c0d1c4f09" /><Relationship Type="http://schemas.openxmlformats.org/officeDocument/2006/relationships/slide" Target="/ppt/slides/slide2.xml" Id="R2fa7de7b88904a55" /><Relationship Type="http://schemas.openxmlformats.org/officeDocument/2006/relationships/slide" Target="/ppt/slides/slide3.xml" Id="R41cc2087da6448e6" /><Relationship Type="http://schemas.openxmlformats.org/officeDocument/2006/relationships/slide" Target="/ppt/slides/slide4.xml" Id="R5e9c1265d7744f74" /><Relationship Type="http://schemas.openxmlformats.org/officeDocument/2006/relationships/slide" Target="/ppt/slides/slide5.xml" Id="R48dd277e99cc4731" /><Relationship Type="http://schemas.openxmlformats.org/officeDocument/2006/relationships/slide" Target="/ppt/slides/slide6.xml" Id="R5d6e08dd246c4f63" /><Relationship Type="http://schemas.openxmlformats.org/officeDocument/2006/relationships/slide" Target="/ppt/slides/slide7.xml" Id="R4fab4838354e43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6db5a6cd854b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3d8ce13e7488b" /><Relationship Type="http://schemas.openxmlformats.org/officeDocument/2006/relationships/theme" Target="/ppt/slideMasters/theme/theme1.xml" Id="R5f7ee10a7e0a42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e3d8ce13e748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a22abe0544b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2c5e87de24a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0c3ed52734f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cbfaa76524d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5eab1e59247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0c5c796c748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40467196146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EVYTS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EVYTS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EVYTS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EVYTS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EVYTS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EVYTS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182 630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8 150 649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8 202 160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EVYTS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STYVE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EVYTS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Holmegata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5523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935 512 905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EVYTS AS</a:t>
            </a:r>
          </a:p>
        </p:txBody>
      </p:sp>
    </p:spTree>
  </p:cSld>
  <p:clrMapOvr>
    <a:masterClrMapping xmlns:a="http://schemas.openxmlformats.org/drawingml/2006/main"/>
  </p:clrMapOvr>
</p:sld>
</file>