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7896ad1a634d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a35029d7a42d7"/>
  </p:sldMasterIdLst>
  <p:sldIdLst>
    <p:sldId xmlns:r="http://schemas.openxmlformats.org/officeDocument/2006/relationships" id="256" r:id="Rf9d596c26c3a4412"/>
    <p:sldId xmlns:r="http://schemas.openxmlformats.org/officeDocument/2006/relationships" id="257" r:id="Rcc693c0a66c24689"/>
    <p:sldId xmlns:r="http://schemas.openxmlformats.org/officeDocument/2006/relationships" id="258" r:id="R52ed67323185429d"/>
    <p:sldId xmlns:r="http://schemas.openxmlformats.org/officeDocument/2006/relationships" id="259" r:id="Rf719481f1330429c"/>
    <p:sldId xmlns:r="http://schemas.openxmlformats.org/officeDocument/2006/relationships" id="260" r:id="R7412cc9ff4124727"/>
    <p:sldId xmlns:r="http://schemas.openxmlformats.org/officeDocument/2006/relationships" id="261" r:id="Rcb1f655f48914957"/>
    <p:sldId xmlns:r="http://schemas.openxmlformats.org/officeDocument/2006/relationships" id="262" r:id="R13a91042326c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a35029d7a42d7" /><Relationship Type="http://schemas.openxmlformats.org/officeDocument/2006/relationships/slide" Target="/ppt/slides/slide1.xml" Id="Rf9d596c26c3a4412" /><Relationship Type="http://schemas.openxmlformats.org/officeDocument/2006/relationships/slide" Target="/ppt/slides/slide2.xml" Id="Rcc693c0a66c24689" /><Relationship Type="http://schemas.openxmlformats.org/officeDocument/2006/relationships/slide" Target="/ppt/slides/slide3.xml" Id="R52ed67323185429d" /><Relationship Type="http://schemas.openxmlformats.org/officeDocument/2006/relationships/slide" Target="/ppt/slides/slide4.xml" Id="Rf719481f1330429c" /><Relationship Type="http://schemas.openxmlformats.org/officeDocument/2006/relationships/slide" Target="/ppt/slides/slide5.xml" Id="R7412cc9ff4124727" /><Relationship Type="http://schemas.openxmlformats.org/officeDocument/2006/relationships/slide" Target="/ppt/slides/slide6.xml" Id="Rcb1f655f48914957" /><Relationship Type="http://schemas.openxmlformats.org/officeDocument/2006/relationships/slide" Target="/ppt/slides/slide7.xml" Id="R13a91042326c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4bf990e39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952244c04067" /><Relationship Type="http://schemas.openxmlformats.org/officeDocument/2006/relationships/theme" Target="/ppt/slideMasters/theme/theme1.xml" Id="Rcf7e50503a4b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6952244c0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c0db3c8cc40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b6e04a4de4f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1fc2062ae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4887f4bac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983e301be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c54c1790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84f7f114347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JGK HOLDING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1 880 080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GEIR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Geir Kristiansen, Heimgardsveien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935 511 291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JGK HOLDING AS</a:t>
            </a:r>
          </a:p>
        </p:txBody>
      </p:sp>
    </p:spTree>
  </p:cSld>
  <p:clrMapOvr>
    <a:masterClrMapping xmlns:a="http://schemas.openxmlformats.org/drawingml/2006/main"/>
  </p:clrMapOvr>
</p:sld>
</file>