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3f329fa49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f259f524824f36"/>
  </p:sldMasterIdLst>
  <p:sldIdLst>
    <p:sldId xmlns:r="http://schemas.openxmlformats.org/officeDocument/2006/relationships" id="256" r:id="R46c17bb0f7c14cd0"/>
    <p:sldId xmlns:r="http://schemas.openxmlformats.org/officeDocument/2006/relationships" id="257" r:id="R946f0b953fcb4955"/>
    <p:sldId xmlns:r="http://schemas.openxmlformats.org/officeDocument/2006/relationships" id="258" r:id="Rc4aff2c0371d46cb"/>
    <p:sldId xmlns:r="http://schemas.openxmlformats.org/officeDocument/2006/relationships" id="259" r:id="R6fc9268f565c4813"/>
    <p:sldId xmlns:r="http://schemas.openxmlformats.org/officeDocument/2006/relationships" id="260" r:id="R3833c4b6eeb54e48"/>
    <p:sldId xmlns:r="http://schemas.openxmlformats.org/officeDocument/2006/relationships" id="261" r:id="R3cf524ebfb65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259f524824f36" /><Relationship Type="http://schemas.openxmlformats.org/officeDocument/2006/relationships/slide" Target="/ppt/slides/slide1.xml" Id="R46c17bb0f7c14cd0" /><Relationship Type="http://schemas.openxmlformats.org/officeDocument/2006/relationships/slide" Target="/ppt/slides/slide2.xml" Id="R946f0b953fcb4955" /><Relationship Type="http://schemas.openxmlformats.org/officeDocument/2006/relationships/slide" Target="/ppt/slides/slide3.xml" Id="Rc4aff2c0371d46cb" /><Relationship Type="http://schemas.openxmlformats.org/officeDocument/2006/relationships/slide" Target="/ppt/slides/slide4.xml" Id="R6fc9268f565c4813" /><Relationship Type="http://schemas.openxmlformats.org/officeDocument/2006/relationships/slide" Target="/ppt/slides/slide5.xml" Id="R3833c4b6eeb54e48" /><Relationship Type="http://schemas.openxmlformats.org/officeDocument/2006/relationships/slide" Target="/ppt/slides/slide6.xml" Id="R3cf524ebfb65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9f7e2b40f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eceaa7f654fe2" /><Relationship Type="http://schemas.openxmlformats.org/officeDocument/2006/relationships/theme" Target="/ppt/slideMasters/theme/theme1.xml" Id="R69b1cae7a83d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3eceaa7f65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7be28b2e5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0d707794344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f84c08be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d6ec6ba93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b4a2d7a6541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f92ad83b6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BRIS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420 429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935 497 310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BRIS ØKONOMI AS</a:t>
            </a:r>
          </a:p>
        </p:txBody>
      </p:sp>
    </p:spTree>
  </p:cSld>
  <p:clrMapOvr>
    <a:masterClrMapping xmlns:a="http://schemas.openxmlformats.org/drawingml/2006/main"/>
  </p:clrMapOvr>
</p:sld>
</file>