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e60cfd12b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9b2fe040447ff"/>
  </p:sldMasterIdLst>
  <p:sldIdLst>
    <p:sldId xmlns:r="http://schemas.openxmlformats.org/officeDocument/2006/relationships" id="256" r:id="Rdd385bf72e9b4a13"/>
    <p:sldId xmlns:r="http://schemas.openxmlformats.org/officeDocument/2006/relationships" id="257" r:id="Rbdff6f8173ee424c"/>
    <p:sldId xmlns:r="http://schemas.openxmlformats.org/officeDocument/2006/relationships" id="258" r:id="R7d4b6311797148dc"/>
    <p:sldId xmlns:r="http://schemas.openxmlformats.org/officeDocument/2006/relationships" id="259" r:id="R0ec2274fb1bb4982"/>
    <p:sldId xmlns:r="http://schemas.openxmlformats.org/officeDocument/2006/relationships" id="260" r:id="R45b2fa13bfab4667"/>
    <p:sldId xmlns:r="http://schemas.openxmlformats.org/officeDocument/2006/relationships" id="261" r:id="Rd6515f44a59f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9b2fe040447ff" /><Relationship Type="http://schemas.openxmlformats.org/officeDocument/2006/relationships/slide" Target="/ppt/slides/slide1.xml" Id="Rdd385bf72e9b4a13" /><Relationship Type="http://schemas.openxmlformats.org/officeDocument/2006/relationships/slide" Target="/ppt/slides/slide2.xml" Id="Rbdff6f8173ee424c" /><Relationship Type="http://schemas.openxmlformats.org/officeDocument/2006/relationships/slide" Target="/ppt/slides/slide3.xml" Id="R7d4b6311797148dc" /><Relationship Type="http://schemas.openxmlformats.org/officeDocument/2006/relationships/slide" Target="/ppt/slides/slide4.xml" Id="R0ec2274fb1bb4982" /><Relationship Type="http://schemas.openxmlformats.org/officeDocument/2006/relationships/slide" Target="/ppt/slides/slide5.xml" Id="R45b2fa13bfab4667" /><Relationship Type="http://schemas.openxmlformats.org/officeDocument/2006/relationships/slide" Target="/ppt/slides/slide6.xml" Id="Rd6515f44a59f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d6a9a24d8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9543b2124155" /><Relationship Type="http://schemas.openxmlformats.org/officeDocument/2006/relationships/theme" Target="/ppt/slideMasters/theme/theme1.xml" Id="R78b3163c484b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49543b212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95ef357f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5660eac5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c569f36b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8b9d8ccc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dd9d2417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3fd05b64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