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70fb175e3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e6b8c188ef448a"/>
  </p:sldMasterIdLst>
  <p:sldIdLst>
    <p:sldId xmlns:r="http://schemas.openxmlformats.org/officeDocument/2006/relationships" id="256" r:id="R4f22b13667054636"/>
    <p:sldId xmlns:r="http://schemas.openxmlformats.org/officeDocument/2006/relationships" id="257" r:id="R293876fbb40b4d96"/>
    <p:sldId xmlns:r="http://schemas.openxmlformats.org/officeDocument/2006/relationships" id="258" r:id="R209fe55ab114494b"/>
    <p:sldId xmlns:r="http://schemas.openxmlformats.org/officeDocument/2006/relationships" id="259" r:id="R4142fc1cd83a4563"/>
    <p:sldId xmlns:r="http://schemas.openxmlformats.org/officeDocument/2006/relationships" id="260" r:id="R0b09d1731e244fb9"/>
    <p:sldId xmlns:r="http://schemas.openxmlformats.org/officeDocument/2006/relationships" id="261" r:id="R37e7bbf6e3424c3b"/>
    <p:sldId xmlns:r="http://schemas.openxmlformats.org/officeDocument/2006/relationships" id="262" r:id="Rf14b6f55a3b3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e6b8c188ef448a" /><Relationship Type="http://schemas.openxmlformats.org/officeDocument/2006/relationships/slide" Target="/ppt/slides/slide1.xml" Id="R4f22b13667054636" /><Relationship Type="http://schemas.openxmlformats.org/officeDocument/2006/relationships/slide" Target="/ppt/slides/slide2.xml" Id="R293876fbb40b4d96" /><Relationship Type="http://schemas.openxmlformats.org/officeDocument/2006/relationships/slide" Target="/ppt/slides/slide3.xml" Id="R209fe55ab114494b" /><Relationship Type="http://schemas.openxmlformats.org/officeDocument/2006/relationships/slide" Target="/ppt/slides/slide4.xml" Id="R4142fc1cd83a4563" /><Relationship Type="http://schemas.openxmlformats.org/officeDocument/2006/relationships/slide" Target="/ppt/slides/slide5.xml" Id="R0b09d1731e244fb9" /><Relationship Type="http://schemas.openxmlformats.org/officeDocument/2006/relationships/slide" Target="/ppt/slides/slide6.xml" Id="R37e7bbf6e3424c3b" /><Relationship Type="http://schemas.openxmlformats.org/officeDocument/2006/relationships/slide" Target="/ppt/slides/slide7.xml" Id="Rf14b6f55a3b3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2f225f3e8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f6610fb2d438f" /><Relationship Type="http://schemas.openxmlformats.org/officeDocument/2006/relationships/theme" Target="/ppt/slideMasters/theme/theme1.xml" Id="R6adae15f906b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f6610fb2d43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8991b0e3d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ce45073fd45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8559bbfdb4c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5153d4981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30995cc9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39165c87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3d91503c45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210 569 870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ERIK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