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873f526be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5964d269b4097"/>
  </p:sldMasterIdLst>
  <p:sldIdLst>
    <p:sldId xmlns:r="http://schemas.openxmlformats.org/officeDocument/2006/relationships" id="256" r:id="R6bb982419ae344ef"/>
    <p:sldId xmlns:r="http://schemas.openxmlformats.org/officeDocument/2006/relationships" id="257" r:id="R37d7b515ac7649dd"/>
    <p:sldId xmlns:r="http://schemas.openxmlformats.org/officeDocument/2006/relationships" id="258" r:id="Ra107dd86d72a4d86"/>
    <p:sldId xmlns:r="http://schemas.openxmlformats.org/officeDocument/2006/relationships" id="259" r:id="R4d67ec5b91f14605"/>
    <p:sldId xmlns:r="http://schemas.openxmlformats.org/officeDocument/2006/relationships" id="260" r:id="R6dc6278f1dfa4631"/>
    <p:sldId xmlns:r="http://schemas.openxmlformats.org/officeDocument/2006/relationships" id="261" r:id="R081289881df2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5964d269b4097" /><Relationship Type="http://schemas.openxmlformats.org/officeDocument/2006/relationships/slide" Target="/ppt/slides/slide1.xml" Id="R6bb982419ae344ef" /><Relationship Type="http://schemas.openxmlformats.org/officeDocument/2006/relationships/slide" Target="/ppt/slides/slide2.xml" Id="R37d7b515ac7649dd" /><Relationship Type="http://schemas.openxmlformats.org/officeDocument/2006/relationships/slide" Target="/ppt/slides/slide3.xml" Id="Ra107dd86d72a4d86" /><Relationship Type="http://schemas.openxmlformats.org/officeDocument/2006/relationships/slide" Target="/ppt/slides/slide4.xml" Id="R4d67ec5b91f14605" /><Relationship Type="http://schemas.openxmlformats.org/officeDocument/2006/relationships/slide" Target="/ppt/slides/slide5.xml" Id="R6dc6278f1dfa4631" /><Relationship Type="http://schemas.openxmlformats.org/officeDocument/2006/relationships/slide" Target="/ppt/slides/slide6.xml" Id="R081289881df2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f22c3452b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43c3f2e34631" /><Relationship Type="http://schemas.openxmlformats.org/officeDocument/2006/relationships/theme" Target="/ppt/slideMasters/theme/theme1.xml" Id="R71b8bb500a68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f43c3f2e3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3a6774a7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1655a213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ffd759a3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2e3c44ee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b458d9d7f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f84e2bf07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