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bdd9f35c8142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3a059a8bd944e9"/>
  </p:sldMasterIdLst>
  <p:sldIdLst>
    <p:sldId xmlns:r="http://schemas.openxmlformats.org/officeDocument/2006/relationships" id="256" r:id="R53a02d075e3845fe"/>
    <p:sldId xmlns:r="http://schemas.openxmlformats.org/officeDocument/2006/relationships" id="257" r:id="R65da911035994b78"/>
    <p:sldId xmlns:r="http://schemas.openxmlformats.org/officeDocument/2006/relationships" id="258" r:id="R96bc2e39cdbe4b94"/>
    <p:sldId xmlns:r="http://schemas.openxmlformats.org/officeDocument/2006/relationships" id="259" r:id="R3cb900d8c8a64110"/>
    <p:sldId xmlns:r="http://schemas.openxmlformats.org/officeDocument/2006/relationships" id="260" r:id="R013929d0ae33461d"/>
    <p:sldId xmlns:r="http://schemas.openxmlformats.org/officeDocument/2006/relationships" id="261" r:id="R78be023854354cec"/>
    <p:sldId xmlns:r="http://schemas.openxmlformats.org/officeDocument/2006/relationships" id="262" r:id="R72f97e53aa1a43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a059a8bd944e9" /><Relationship Type="http://schemas.openxmlformats.org/officeDocument/2006/relationships/slide" Target="/ppt/slides/slide1.xml" Id="R53a02d075e3845fe" /><Relationship Type="http://schemas.openxmlformats.org/officeDocument/2006/relationships/slide" Target="/ppt/slides/slide2.xml" Id="R65da911035994b78" /><Relationship Type="http://schemas.openxmlformats.org/officeDocument/2006/relationships/slide" Target="/ppt/slides/slide3.xml" Id="R96bc2e39cdbe4b94" /><Relationship Type="http://schemas.openxmlformats.org/officeDocument/2006/relationships/slide" Target="/ppt/slides/slide4.xml" Id="R3cb900d8c8a64110" /><Relationship Type="http://schemas.openxmlformats.org/officeDocument/2006/relationships/slide" Target="/ppt/slides/slide5.xml" Id="R013929d0ae33461d" /><Relationship Type="http://schemas.openxmlformats.org/officeDocument/2006/relationships/slide" Target="/ppt/slides/slide6.xml" Id="R78be023854354cec" /><Relationship Type="http://schemas.openxmlformats.org/officeDocument/2006/relationships/slide" Target="/ppt/slides/slide7.xml" Id="R72f97e53aa1a43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8f057f0184e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e23b8920c479f" /><Relationship Type="http://schemas.openxmlformats.org/officeDocument/2006/relationships/theme" Target="/ppt/slideMasters/theme/theme1.xml" Id="R39ccb371234c4c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ce23b8920c47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1974e51054c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cf587b20c4f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4a75775ac4e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5627d54f34b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c91801ef145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9b224603e42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35665068c4f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ARVE BRAUT EIENDOMSSELSKAP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BRAUT EIENDOMSSELSKAP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−841 950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36 010 682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43 480 217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BRAUT ANETT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BRAUT SILJE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935 482 283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