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42fc92c59b43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16049c311242e7"/>
  </p:sldMasterIdLst>
  <p:sldIdLst>
    <p:sldId xmlns:r="http://schemas.openxmlformats.org/officeDocument/2006/relationships" id="256" r:id="Rd1c040af3e304460"/>
    <p:sldId xmlns:r="http://schemas.openxmlformats.org/officeDocument/2006/relationships" id="257" r:id="R8cde30aaaa7a4445"/>
    <p:sldId xmlns:r="http://schemas.openxmlformats.org/officeDocument/2006/relationships" id="258" r:id="R850d013280bb4265"/>
    <p:sldId xmlns:r="http://schemas.openxmlformats.org/officeDocument/2006/relationships" id="259" r:id="R574e23864f2a4b50"/>
    <p:sldId xmlns:r="http://schemas.openxmlformats.org/officeDocument/2006/relationships" id="260" r:id="R009bc58a39894a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16049c311242e7" /><Relationship Type="http://schemas.openxmlformats.org/officeDocument/2006/relationships/slide" Target="/ppt/slides/slide1.xml" Id="Rd1c040af3e304460" /><Relationship Type="http://schemas.openxmlformats.org/officeDocument/2006/relationships/slide" Target="/ppt/slides/slide2.xml" Id="R8cde30aaaa7a4445" /><Relationship Type="http://schemas.openxmlformats.org/officeDocument/2006/relationships/slide" Target="/ppt/slides/slide3.xml" Id="R850d013280bb4265" /><Relationship Type="http://schemas.openxmlformats.org/officeDocument/2006/relationships/slide" Target="/ppt/slides/slide4.xml" Id="R574e23864f2a4b50" /><Relationship Type="http://schemas.openxmlformats.org/officeDocument/2006/relationships/slide" Target="/ppt/slides/slide5.xml" Id="R009bc58a39894a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8a967f3d5b49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43121b47943cc" /><Relationship Type="http://schemas.openxmlformats.org/officeDocument/2006/relationships/theme" Target="/ppt/slideMasters/theme/theme1.xml" Id="R278e5cbc798a40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443121b47943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314a1ef7d4b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cee3c4a754c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e7008549d49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e750eb17146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0714bbf4c4f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SANDVEN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SANDVEN ble etablert [år] og holder til i Norheimsund.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Dalatunvegen 258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5600 Norheimsund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935 454 549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