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cd3610533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1ee394a3a400e"/>
  </p:sldMasterIdLst>
  <p:sldIdLst>
    <p:sldId xmlns:r="http://schemas.openxmlformats.org/officeDocument/2006/relationships" id="256" r:id="R3faff60af4ba4961"/>
    <p:sldId xmlns:r="http://schemas.openxmlformats.org/officeDocument/2006/relationships" id="257" r:id="R42bbfab1c309423d"/>
    <p:sldId xmlns:r="http://schemas.openxmlformats.org/officeDocument/2006/relationships" id="258" r:id="Rbf38686e18c648f3"/>
    <p:sldId xmlns:r="http://schemas.openxmlformats.org/officeDocument/2006/relationships" id="259" r:id="R76af10d957c94597"/>
    <p:sldId xmlns:r="http://schemas.openxmlformats.org/officeDocument/2006/relationships" id="260" r:id="Rb92a7bda3de949b4"/>
    <p:sldId xmlns:r="http://schemas.openxmlformats.org/officeDocument/2006/relationships" id="261" r:id="Rc0e6027cd754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1ee394a3a400e" /><Relationship Type="http://schemas.openxmlformats.org/officeDocument/2006/relationships/slide" Target="/ppt/slides/slide1.xml" Id="R3faff60af4ba4961" /><Relationship Type="http://schemas.openxmlformats.org/officeDocument/2006/relationships/slide" Target="/ppt/slides/slide2.xml" Id="R42bbfab1c309423d" /><Relationship Type="http://schemas.openxmlformats.org/officeDocument/2006/relationships/slide" Target="/ppt/slides/slide3.xml" Id="Rbf38686e18c648f3" /><Relationship Type="http://schemas.openxmlformats.org/officeDocument/2006/relationships/slide" Target="/ppt/slides/slide4.xml" Id="R76af10d957c94597" /><Relationship Type="http://schemas.openxmlformats.org/officeDocument/2006/relationships/slide" Target="/ppt/slides/slide5.xml" Id="Rb92a7bda3de949b4" /><Relationship Type="http://schemas.openxmlformats.org/officeDocument/2006/relationships/slide" Target="/ppt/slides/slide6.xml" Id="Rc0e6027cd754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d2953d8fa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626fed9c84fc6" /><Relationship Type="http://schemas.openxmlformats.org/officeDocument/2006/relationships/theme" Target="/ppt/slideMasters/theme/theme1.xml" Id="R1fd8aa0c4bfc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626fed9c8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5a368c8ec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a9fb3088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c1deb0f040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90c1a1e1f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0445e889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86fa98813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