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b623b2c64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38bd264c943c8"/>
  </p:sldMasterIdLst>
  <p:sldIdLst>
    <p:sldId xmlns:r="http://schemas.openxmlformats.org/officeDocument/2006/relationships" id="256" r:id="Rdb7d02778aed4d73"/>
    <p:sldId xmlns:r="http://schemas.openxmlformats.org/officeDocument/2006/relationships" id="257" r:id="Rb0ad8913659143d3"/>
    <p:sldId xmlns:r="http://schemas.openxmlformats.org/officeDocument/2006/relationships" id="258" r:id="R580c5c0260b84fc6"/>
    <p:sldId xmlns:r="http://schemas.openxmlformats.org/officeDocument/2006/relationships" id="259" r:id="R2badede8d2774d3c"/>
    <p:sldId xmlns:r="http://schemas.openxmlformats.org/officeDocument/2006/relationships" id="260" r:id="R96171febb5654817"/>
    <p:sldId xmlns:r="http://schemas.openxmlformats.org/officeDocument/2006/relationships" id="261" r:id="R0ff4a41e9da7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38bd264c943c8" /><Relationship Type="http://schemas.openxmlformats.org/officeDocument/2006/relationships/slide" Target="/ppt/slides/slide1.xml" Id="Rdb7d02778aed4d73" /><Relationship Type="http://schemas.openxmlformats.org/officeDocument/2006/relationships/slide" Target="/ppt/slides/slide2.xml" Id="Rb0ad8913659143d3" /><Relationship Type="http://schemas.openxmlformats.org/officeDocument/2006/relationships/slide" Target="/ppt/slides/slide3.xml" Id="R580c5c0260b84fc6" /><Relationship Type="http://schemas.openxmlformats.org/officeDocument/2006/relationships/slide" Target="/ppt/slides/slide4.xml" Id="R2badede8d2774d3c" /><Relationship Type="http://schemas.openxmlformats.org/officeDocument/2006/relationships/slide" Target="/ppt/slides/slide5.xml" Id="R96171febb5654817" /><Relationship Type="http://schemas.openxmlformats.org/officeDocument/2006/relationships/slide" Target="/ppt/slides/slide6.xml" Id="R0ff4a41e9da7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cbcb558e8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e7698e124f88" /><Relationship Type="http://schemas.openxmlformats.org/officeDocument/2006/relationships/theme" Target="/ppt/slideMasters/theme/theme1.xml" Id="R5dbddd69db3b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5fe7698e12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7ebb36bb0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87e1505c5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37f827899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e4ebef14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eaed11233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fc32c0816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