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47e701242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149c8971e41a9"/>
  </p:sldMasterIdLst>
  <p:sldIdLst>
    <p:sldId xmlns:r="http://schemas.openxmlformats.org/officeDocument/2006/relationships" id="256" r:id="Rd4ece26c86f641ef"/>
    <p:sldId xmlns:r="http://schemas.openxmlformats.org/officeDocument/2006/relationships" id="257" r:id="R9be4afc8f14d4510"/>
    <p:sldId xmlns:r="http://schemas.openxmlformats.org/officeDocument/2006/relationships" id="258" r:id="R168233a862084679"/>
    <p:sldId xmlns:r="http://schemas.openxmlformats.org/officeDocument/2006/relationships" id="259" r:id="R60fb958c18004108"/>
    <p:sldId xmlns:r="http://schemas.openxmlformats.org/officeDocument/2006/relationships" id="260" r:id="R2c06888bc7d74f7c"/>
    <p:sldId xmlns:r="http://schemas.openxmlformats.org/officeDocument/2006/relationships" id="261" r:id="R1622703d7305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149c8971e41a9" /><Relationship Type="http://schemas.openxmlformats.org/officeDocument/2006/relationships/slide" Target="/ppt/slides/slide1.xml" Id="Rd4ece26c86f641ef" /><Relationship Type="http://schemas.openxmlformats.org/officeDocument/2006/relationships/slide" Target="/ppt/slides/slide2.xml" Id="R9be4afc8f14d4510" /><Relationship Type="http://schemas.openxmlformats.org/officeDocument/2006/relationships/slide" Target="/ppt/slides/slide3.xml" Id="R168233a862084679" /><Relationship Type="http://schemas.openxmlformats.org/officeDocument/2006/relationships/slide" Target="/ppt/slides/slide4.xml" Id="R60fb958c18004108" /><Relationship Type="http://schemas.openxmlformats.org/officeDocument/2006/relationships/slide" Target="/ppt/slides/slide5.xml" Id="R2c06888bc7d74f7c" /><Relationship Type="http://schemas.openxmlformats.org/officeDocument/2006/relationships/slide" Target="/ppt/slides/slide6.xml" Id="R1622703d7305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5618bf00e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790c6b507466c" /><Relationship Type="http://schemas.openxmlformats.org/officeDocument/2006/relationships/theme" Target="/ppt/slideMasters/theme/theme1.xml" Id="R1356c5b95fe8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6790c6b507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eec49997c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245117add4c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074f2ec7c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d053f5968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e77cb59bf4c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4c9b74029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4 910 943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935 413 389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