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c6fb4316fa54a4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535c669654d4205"/>
  </p:sldMasterIdLst>
  <p:sldIdLst>
    <p:sldId xmlns:r="http://schemas.openxmlformats.org/officeDocument/2006/relationships" id="256" r:id="R9f3d551b96144372"/>
    <p:sldId xmlns:r="http://schemas.openxmlformats.org/officeDocument/2006/relationships" id="257" r:id="R4fc60c1fe5854335"/>
    <p:sldId xmlns:r="http://schemas.openxmlformats.org/officeDocument/2006/relationships" id="258" r:id="R68150b26bcfb4764"/>
    <p:sldId xmlns:r="http://schemas.openxmlformats.org/officeDocument/2006/relationships" id="259" r:id="R76bfdc82c73e4804"/>
    <p:sldId xmlns:r="http://schemas.openxmlformats.org/officeDocument/2006/relationships" id="260" r:id="Rfb5d205ddc574595"/>
    <p:sldId xmlns:r="http://schemas.openxmlformats.org/officeDocument/2006/relationships" id="261" r:id="R78c90fe1956f4fc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35c669654d4205" /><Relationship Type="http://schemas.openxmlformats.org/officeDocument/2006/relationships/slide" Target="/ppt/slides/slide1.xml" Id="R9f3d551b96144372" /><Relationship Type="http://schemas.openxmlformats.org/officeDocument/2006/relationships/slide" Target="/ppt/slides/slide2.xml" Id="R4fc60c1fe5854335" /><Relationship Type="http://schemas.openxmlformats.org/officeDocument/2006/relationships/slide" Target="/ppt/slides/slide3.xml" Id="R68150b26bcfb4764" /><Relationship Type="http://schemas.openxmlformats.org/officeDocument/2006/relationships/slide" Target="/ppt/slides/slide4.xml" Id="R76bfdc82c73e4804" /><Relationship Type="http://schemas.openxmlformats.org/officeDocument/2006/relationships/slide" Target="/ppt/slides/slide5.xml" Id="Rfb5d205ddc574595" /><Relationship Type="http://schemas.openxmlformats.org/officeDocument/2006/relationships/slide" Target="/ppt/slides/slide6.xml" Id="R78c90fe1956f4fc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b35a82cfd44fb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bd5d05702d438e" /><Relationship Type="http://schemas.openxmlformats.org/officeDocument/2006/relationships/theme" Target="/ppt/slideMasters/theme/theme1.xml" Id="R97cb9fc4fd214bf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3bd5d05702d438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fbc0cab3c2452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fc67c3f3524b5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d2a73f79cf4e6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ac16d2931f4e9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83cce4eba14e5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aabd6a3be143b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KSE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KSE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KSE REGNSKAP AS ble etablert [år] og holder til i Duken.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KSE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KSE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KSE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5 942 953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798 975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630 476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721 273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2 856 283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KSE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Knarbergveien 15D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3133 Duken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935 228 638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KSE REGNSKAP AS</a:t>
            </a:r>
          </a:p>
        </p:txBody>
      </p:sp>
    </p:spTree>
  </p:cSld>
  <p:clrMapOvr>
    <a:masterClrMapping xmlns:a="http://schemas.openxmlformats.org/drawingml/2006/main"/>
  </p:clrMapOvr>
</p:sld>
</file>