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d07e7c6b034e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bdb837c85048a2"/>
  </p:sldMasterIdLst>
  <p:sldIdLst>
    <p:sldId xmlns:r="http://schemas.openxmlformats.org/officeDocument/2006/relationships" id="256" r:id="R3cd33481750048ab"/>
    <p:sldId xmlns:r="http://schemas.openxmlformats.org/officeDocument/2006/relationships" id="257" r:id="Rdda86612fa194f29"/>
    <p:sldId xmlns:r="http://schemas.openxmlformats.org/officeDocument/2006/relationships" id="258" r:id="R459a304d7d5b4f6f"/>
    <p:sldId xmlns:r="http://schemas.openxmlformats.org/officeDocument/2006/relationships" id="259" r:id="R425f26a01bb74dbe"/>
    <p:sldId xmlns:r="http://schemas.openxmlformats.org/officeDocument/2006/relationships" id="260" r:id="Rc0c23d1c16c146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db837c85048a2" /><Relationship Type="http://schemas.openxmlformats.org/officeDocument/2006/relationships/slide" Target="/ppt/slides/slide1.xml" Id="R3cd33481750048ab" /><Relationship Type="http://schemas.openxmlformats.org/officeDocument/2006/relationships/slide" Target="/ppt/slides/slide2.xml" Id="Rdda86612fa194f29" /><Relationship Type="http://schemas.openxmlformats.org/officeDocument/2006/relationships/slide" Target="/ppt/slides/slide3.xml" Id="R459a304d7d5b4f6f" /><Relationship Type="http://schemas.openxmlformats.org/officeDocument/2006/relationships/slide" Target="/ppt/slides/slide4.xml" Id="R425f26a01bb74dbe" /><Relationship Type="http://schemas.openxmlformats.org/officeDocument/2006/relationships/slide" Target="/ppt/slides/slide5.xml" Id="Rc0c23d1c16c146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efc77e10004c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517edeec24672" /><Relationship Type="http://schemas.openxmlformats.org/officeDocument/2006/relationships/theme" Target="/ppt/slideMasters/theme/theme1.xml" Id="Rc19f47d6e55b45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6517edeec246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4f25303ef49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ca717fc5e4d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04ac236854e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970c82ce849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add0e6f9b48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VARME OG SANITÆR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VARME OG SANITÆR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VARME OG SANITÆR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VARME OG SANITÆR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VARME OG SANITÆR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VARME OG SANITÆR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Halfdan Wilhelmsens alle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935 169 232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VARME OG SANITÆR</a:t>
            </a:r>
          </a:p>
        </p:txBody>
      </p:sp>
    </p:spTree>
  </p:cSld>
  <p:clrMapOvr>
    <a:masterClrMapping xmlns:a="http://schemas.openxmlformats.org/drawingml/2006/main"/>
  </p:clrMapOvr>
</p:sld>
</file>