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ec64539d746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94d1258e7c4cfe"/>
  </p:sldMasterIdLst>
  <p:sldIdLst>
    <p:sldId xmlns:r="http://schemas.openxmlformats.org/officeDocument/2006/relationships" id="256" r:id="R32c7bf0c700a4c58"/>
    <p:sldId xmlns:r="http://schemas.openxmlformats.org/officeDocument/2006/relationships" id="257" r:id="Re030116d535a496c"/>
    <p:sldId xmlns:r="http://schemas.openxmlformats.org/officeDocument/2006/relationships" id="258" r:id="R6a03ea86514b490e"/>
    <p:sldId xmlns:r="http://schemas.openxmlformats.org/officeDocument/2006/relationships" id="259" r:id="R40d7fcc324914dd1"/>
    <p:sldId xmlns:r="http://schemas.openxmlformats.org/officeDocument/2006/relationships" id="260" r:id="Rb40ac5f5583e4e04"/>
    <p:sldId xmlns:r="http://schemas.openxmlformats.org/officeDocument/2006/relationships" id="261" r:id="R6bce935b654a4666"/>
    <p:sldId xmlns:r="http://schemas.openxmlformats.org/officeDocument/2006/relationships" id="262" r:id="R324d9bc2fb1b47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94d1258e7c4cfe" /><Relationship Type="http://schemas.openxmlformats.org/officeDocument/2006/relationships/slide" Target="/ppt/slides/slide1.xml" Id="R32c7bf0c700a4c58" /><Relationship Type="http://schemas.openxmlformats.org/officeDocument/2006/relationships/slide" Target="/ppt/slides/slide2.xml" Id="Re030116d535a496c" /><Relationship Type="http://schemas.openxmlformats.org/officeDocument/2006/relationships/slide" Target="/ppt/slides/slide3.xml" Id="R6a03ea86514b490e" /><Relationship Type="http://schemas.openxmlformats.org/officeDocument/2006/relationships/slide" Target="/ppt/slides/slide4.xml" Id="R40d7fcc324914dd1" /><Relationship Type="http://schemas.openxmlformats.org/officeDocument/2006/relationships/slide" Target="/ppt/slides/slide5.xml" Id="Rb40ac5f5583e4e04" /><Relationship Type="http://schemas.openxmlformats.org/officeDocument/2006/relationships/slide" Target="/ppt/slides/slide6.xml" Id="R6bce935b654a4666" /><Relationship Type="http://schemas.openxmlformats.org/officeDocument/2006/relationships/slide" Target="/ppt/slides/slide7.xml" Id="R324d9bc2fb1b47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4c9ba0121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3fe90e34c4f29" /><Relationship Type="http://schemas.openxmlformats.org/officeDocument/2006/relationships/theme" Target="/ppt/slideMasters/theme/theme1.xml" Id="Rc5f4ebc1db434c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73fe90e34c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e6f67475949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ed2addd0c40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cec2f017a4a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875d1116741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b8d03adc14b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fc08330434f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e538e66e9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GRAVDAHL INVEST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547 591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636 091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GRAVDAHL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Amund Gravdahl, Havreslettskogen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935 119 928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GRAVDAHL INVEST AS</a:t>
            </a:r>
          </a:p>
        </p:txBody>
      </p:sp>
    </p:spTree>
  </p:cSld>
  <p:clrMapOvr>
    <a:masterClrMapping xmlns:a="http://schemas.openxmlformats.org/drawingml/2006/main"/>
  </p:clrMapOvr>
</p:sld>
</file>