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a46b0b1146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9892750b83497f"/>
  </p:sldMasterIdLst>
  <p:sldIdLst>
    <p:sldId xmlns:r="http://schemas.openxmlformats.org/officeDocument/2006/relationships" id="256" r:id="Re43d1b6cb7294180"/>
    <p:sldId xmlns:r="http://schemas.openxmlformats.org/officeDocument/2006/relationships" id="257" r:id="R1011bd467bb54fee"/>
    <p:sldId xmlns:r="http://schemas.openxmlformats.org/officeDocument/2006/relationships" id="258" r:id="Rb664c23d5bf24f7d"/>
    <p:sldId xmlns:r="http://schemas.openxmlformats.org/officeDocument/2006/relationships" id="259" r:id="R47a56ae2b8d9428f"/>
    <p:sldId xmlns:r="http://schemas.openxmlformats.org/officeDocument/2006/relationships" id="260" r:id="R8633f8630ed04085"/>
    <p:sldId xmlns:r="http://schemas.openxmlformats.org/officeDocument/2006/relationships" id="261" r:id="R3214b1deb4e84ff1"/>
    <p:sldId xmlns:r="http://schemas.openxmlformats.org/officeDocument/2006/relationships" id="262" r:id="R53d6cdc3c75b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892750b83497f" /><Relationship Type="http://schemas.openxmlformats.org/officeDocument/2006/relationships/slide" Target="/ppt/slides/slide1.xml" Id="Re43d1b6cb7294180" /><Relationship Type="http://schemas.openxmlformats.org/officeDocument/2006/relationships/slide" Target="/ppt/slides/slide2.xml" Id="R1011bd467bb54fee" /><Relationship Type="http://schemas.openxmlformats.org/officeDocument/2006/relationships/slide" Target="/ppt/slides/slide3.xml" Id="Rb664c23d5bf24f7d" /><Relationship Type="http://schemas.openxmlformats.org/officeDocument/2006/relationships/slide" Target="/ppt/slides/slide4.xml" Id="R47a56ae2b8d9428f" /><Relationship Type="http://schemas.openxmlformats.org/officeDocument/2006/relationships/slide" Target="/ppt/slides/slide5.xml" Id="R8633f8630ed04085" /><Relationship Type="http://schemas.openxmlformats.org/officeDocument/2006/relationships/slide" Target="/ppt/slides/slide6.xml" Id="R3214b1deb4e84ff1" /><Relationship Type="http://schemas.openxmlformats.org/officeDocument/2006/relationships/slide" Target="/ppt/slides/slide7.xml" Id="R53d6cdc3c75b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06f03a2c1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0691e3bd54d2b" /><Relationship Type="http://schemas.openxmlformats.org/officeDocument/2006/relationships/theme" Target="/ppt/slideMasters/theme/theme1.xml" Id="R16a9f343f0c948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40691e3bd54d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3bceb747f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4afe851c645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bbf5bb09f40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ea2f7e44d45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43613cc9149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c477dd84d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4a5785f614a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VOLLENGEN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VOLLENGEN TRANSPORT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1 837 481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168 848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685 609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VOLLENGEN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VOLLENGEN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VOLLENGEN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Kvemyrvegen 291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2388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935 079 985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VOLLENGEN TRANSPORT AS</a:t>
            </a:r>
          </a:p>
        </p:txBody>
      </p:sp>
    </p:spTree>
  </p:cSld>
  <p:clrMapOvr>
    <a:masterClrMapping xmlns:a="http://schemas.openxmlformats.org/drawingml/2006/main"/>
  </p:clrMapOvr>
</p:sld>
</file>