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3bf31b3ff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ce1419cdc4d23"/>
  </p:sldMasterIdLst>
  <p:sldIdLst>
    <p:sldId xmlns:r="http://schemas.openxmlformats.org/officeDocument/2006/relationships" id="256" r:id="R2d8af11272a54148"/>
    <p:sldId xmlns:r="http://schemas.openxmlformats.org/officeDocument/2006/relationships" id="257" r:id="R1542250cedd44389"/>
    <p:sldId xmlns:r="http://schemas.openxmlformats.org/officeDocument/2006/relationships" id="258" r:id="R8936e61c10db4547"/>
    <p:sldId xmlns:r="http://schemas.openxmlformats.org/officeDocument/2006/relationships" id="259" r:id="Rafa219851b8f433c"/>
    <p:sldId xmlns:r="http://schemas.openxmlformats.org/officeDocument/2006/relationships" id="260" r:id="R59b8c6315b094133"/>
    <p:sldId xmlns:r="http://schemas.openxmlformats.org/officeDocument/2006/relationships" id="261" r:id="Ra0e7334a3234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ce1419cdc4d23" /><Relationship Type="http://schemas.openxmlformats.org/officeDocument/2006/relationships/slide" Target="/ppt/slides/slide1.xml" Id="R2d8af11272a54148" /><Relationship Type="http://schemas.openxmlformats.org/officeDocument/2006/relationships/slide" Target="/ppt/slides/slide2.xml" Id="R1542250cedd44389" /><Relationship Type="http://schemas.openxmlformats.org/officeDocument/2006/relationships/slide" Target="/ppt/slides/slide3.xml" Id="R8936e61c10db4547" /><Relationship Type="http://schemas.openxmlformats.org/officeDocument/2006/relationships/slide" Target="/ppt/slides/slide4.xml" Id="Rafa219851b8f433c" /><Relationship Type="http://schemas.openxmlformats.org/officeDocument/2006/relationships/slide" Target="/ppt/slides/slide5.xml" Id="R59b8c6315b094133" /><Relationship Type="http://schemas.openxmlformats.org/officeDocument/2006/relationships/slide" Target="/ppt/slides/slide6.xml" Id="Ra0e7334a3234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4b73e015d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26516da04cb6" /><Relationship Type="http://schemas.openxmlformats.org/officeDocument/2006/relationships/theme" Target="/ppt/slideMasters/theme/theme1.xml" Id="R600d5fcf2d11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626516da0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2e39a545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6bfac2cec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4c615801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fe45cce6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09ddbe28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2aa5ae6e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935 057 965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