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2d7db81fb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bb761cf2742e6"/>
  </p:sldMasterIdLst>
  <p:sldIdLst>
    <p:sldId xmlns:r="http://schemas.openxmlformats.org/officeDocument/2006/relationships" id="256" r:id="R77099fffe07a4f4b"/>
    <p:sldId xmlns:r="http://schemas.openxmlformats.org/officeDocument/2006/relationships" id="257" r:id="R7fe6419d51d04bb7"/>
    <p:sldId xmlns:r="http://schemas.openxmlformats.org/officeDocument/2006/relationships" id="258" r:id="R27393e28a60748bb"/>
    <p:sldId xmlns:r="http://schemas.openxmlformats.org/officeDocument/2006/relationships" id="259" r:id="R617186aebbc54104"/>
    <p:sldId xmlns:r="http://schemas.openxmlformats.org/officeDocument/2006/relationships" id="260" r:id="R99ff20270adb47e4"/>
    <p:sldId xmlns:r="http://schemas.openxmlformats.org/officeDocument/2006/relationships" id="261" r:id="Rb8bafdd02c89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bb761cf2742e6" /><Relationship Type="http://schemas.openxmlformats.org/officeDocument/2006/relationships/slide" Target="/ppt/slides/slide1.xml" Id="R77099fffe07a4f4b" /><Relationship Type="http://schemas.openxmlformats.org/officeDocument/2006/relationships/slide" Target="/ppt/slides/slide2.xml" Id="R7fe6419d51d04bb7" /><Relationship Type="http://schemas.openxmlformats.org/officeDocument/2006/relationships/slide" Target="/ppt/slides/slide3.xml" Id="R27393e28a60748bb" /><Relationship Type="http://schemas.openxmlformats.org/officeDocument/2006/relationships/slide" Target="/ppt/slides/slide4.xml" Id="R617186aebbc54104" /><Relationship Type="http://schemas.openxmlformats.org/officeDocument/2006/relationships/slide" Target="/ppt/slides/slide5.xml" Id="R99ff20270adb47e4" /><Relationship Type="http://schemas.openxmlformats.org/officeDocument/2006/relationships/slide" Target="/ppt/slides/slide6.xml" Id="Rb8bafdd02c89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5697796e1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cdb501e846a0" /><Relationship Type="http://schemas.openxmlformats.org/officeDocument/2006/relationships/theme" Target="/ppt/slideMasters/theme/theme1.xml" Id="R31cd1972319b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6cdb501e8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589516e7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94178028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07c6720d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9b4e61efb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8f0c8507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7882c037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 BIDCO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OYJ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